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 id="2147483668" r:id="rId2"/>
    <p:sldMasterId id="2147483688" r:id="rId3"/>
  </p:sldMasterIdLst>
  <p:notesMasterIdLst>
    <p:notesMasterId r:id="rId47"/>
  </p:notesMasterIdLst>
  <p:handoutMasterIdLst>
    <p:handoutMasterId r:id="rId48"/>
  </p:handoutMasterIdLst>
  <p:sldIdLst>
    <p:sldId id="502" r:id="rId4"/>
    <p:sldId id="568" r:id="rId5"/>
    <p:sldId id="503" r:id="rId6"/>
    <p:sldId id="509" r:id="rId7"/>
    <p:sldId id="574" r:id="rId8"/>
    <p:sldId id="510" r:id="rId9"/>
    <p:sldId id="507" r:id="rId10"/>
    <p:sldId id="573" r:id="rId11"/>
    <p:sldId id="580" r:id="rId12"/>
    <p:sldId id="597" r:id="rId13"/>
    <p:sldId id="581" r:id="rId14"/>
    <p:sldId id="575" r:id="rId15"/>
    <p:sldId id="576" r:id="rId16"/>
    <p:sldId id="577" r:id="rId17"/>
    <p:sldId id="578" r:id="rId18"/>
    <p:sldId id="579" r:id="rId19"/>
    <p:sldId id="537" r:id="rId20"/>
    <p:sldId id="591" r:id="rId21"/>
    <p:sldId id="592" r:id="rId22"/>
    <p:sldId id="593" r:id="rId23"/>
    <p:sldId id="594" r:id="rId24"/>
    <p:sldId id="590" r:id="rId25"/>
    <p:sldId id="583" r:id="rId26"/>
    <p:sldId id="584" r:id="rId27"/>
    <p:sldId id="595" r:id="rId28"/>
    <p:sldId id="585" r:id="rId29"/>
    <p:sldId id="596" r:id="rId30"/>
    <p:sldId id="586" r:id="rId31"/>
    <p:sldId id="587" r:id="rId32"/>
    <p:sldId id="540" r:id="rId33"/>
    <p:sldId id="582" r:id="rId34"/>
    <p:sldId id="598" r:id="rId35"/>
    <p:sldId id="608" r:id="rId36"/>
    <p:sldId id="609" r:id="rId37"/>
    <p:sldId id="600" r:id="rId38"/>
    <p:sldId id="601" r:id="rId39"/>
    <p:sldId id="602" r:id="rId40"/>
    <p:sldId id="610" r:id="rId41"/>
    <p:sldId id="611" r:id="rId42"/>
    <p:sldId id="612" r:id="rId43"/>
    <p:sldId id="606" r:id="rId44"/>
    <p:sldId id="570" r:id="rId45"/>
    <p:sldId id="266" r:id="rId46"/>
  </p:sldIdLst>
  <p:sldSz cx="9144000" cy="6858000" type="screen4x3"/>
  <p:notesSz cx="6807200" cy="9939338"/>
  <p:defaultTextStyle>
    <a:defPPr>
      <a:defRPr lang="ja-JP"/>
    </a:defPPr>
    <a:lvl1pPr algn="l" rtl="0" fontAlgn="base">
      <a:spcBef>
        <a:spcPct val="0"/>
      </a:spcBef>
      <a:spcAft>
        <a:spcPct val="0"/>
      </a:spcAft>
      <a:defRPr kumimoji="1" kern="1200">
        <a:solidFill>
          <a:schemeClr val="tx1"/>
        </a:solidFill>
        <a:latin typeface="Arial" charset="0"/>
        <a:ea typeface="HGP創英角ｺﾞｼｯｸUB" pitchFamily="50" charset="-128"/>
        <a:cs typeface="+mn-cs"/>
      </a:defRPr>
    </a:lvl1pPr>
    <a:lvl2pPr marL="457200" algn="l" rtl="0" fontAlgn="base">
      <a:spcBef>
        <a:spcPct val="0"/>
      </a:spcBef>
      <a:spcAft>
        <a:spcPct val="0"/>
      </a:spcAft>
      <a:defRPr kumimoji="1" kern="1200">
        <a:solidFill>
          <a:schemeClr val="tx1"/>
        </a:solidFill>
        <a:latin typeface="Arial" charset="0"/>
        <a:ea typeface="HGP創英角ｺﾞｼｯｸUB" pitchFamily="50" charset="-128"/>
        <a:cs typeface="+mn-cs"/>
      </a:defRPr>
    </a:lvl2pPr>
    <a:lvl3pPr marL="914400" algn="l" rtl="0" fontAlgn="base">
      <a:spcBef>
        <a:spcPct val="0"/>
      </a:spcBef>
      <a:spcAft>
        <a:spcPct val="0"/>
      </a:spcAft>
      <a:defRPr kumimoji="1" kern="1200">
        <a:solidFill>
          <a:schemeClr val="tx1"/>
        </a:solidFill>
        <a:latin typeface="Arial" charset="0"/>
        <a:ea typeface="HGP創英角ｺﾞｼｯｸUB" pitchFamily="50" charset="-128"/>
        <a:cs typeface="+mn-cs"/>
      </a:defRPr>
    </a:lvl3pPr>
    <a:lvl4pPr marL="1371600" algn="l" rtl="0" fontAlgn="base">
      <a:spcBef>
        <a:spcPct val="0"/>
      </a:spcBef>
      <a:spcAft>
        <a:spcPct val="0"/>
      </a:spcAft>
      <a:defRPr kumimoji="1" kern="1200">
        <a:solidFill>
          <a:schemeClr val="tx1"/>
        </a:solidFill>
        <a:latin typeface="Arial" charset="0"/>
        <a:ea typeface="HGP創英角ｺﾞｼｯｸUB" pitchFamily="50" charset="-128"/>
        <a:cs typeface="+mn-cs"/>
      </a:defRPr>
    </a:lvl4pPr>
    <a:lvl5pPr marL="1828800" algn="l" rtl="0" fontAlgn="base">
      <a:spcBef>
        <a:spcPct val="0"/>
      </a:spcBef>
      <a:spcAft>
        <a:spcPct val="0"/>
      </a:spcAft>
      <a:defRPr kumimoji="1" kern="1200">
        <a:solidFill>
          <a:schemeClr val="tx1"/>
        </a:solidFill>
        <a:latin typeface="Arial" charset="0"/>
        <a:ea typeface="HGP創英角ｺﾞｼｯｸUB" pitchFamily="50" charset="-128"/>
        <a:cs typeface="+mn-cs"/>
      </a:defRPr>
    </a:lvl5pPr>
    <a:lvl6pPr marL="2286000" algn="l" defTabSz="914400" rtl="0" eaLnBrk="1" latinLnBrk="0" hangingPunct="1">
      <a:defRPr kumimoji="1" kern="1200">
        <a:solidFill>
          <a:schemeClr val="tx1"/>
        </a:solidFill>
        <a:latin typeface="Arial" charset="0"/>
        <a:ea typeface="HGP創英角ｺﾞｼｯｸUB" pitchFamily="50" charset="-128"/>
        <a:cs typeface="+mn-cs"/>
      </a:defRPr>
    </a:lvl6pPr>
    <a:lvl7pPr marL="2743200" algn="l" defTabSz="914400" rtl="0" eaLnBrk="1" latinLnBrk="0" hangingPunct="1">
      <a:defRPr kumimoji="1" kern="1200">
        <a:solidFill>
          <a:schemeClr val="tx1"/>
        </a:solidFill>
        <a:latin typeface="Arial" charset="0"/>
        <a:ea typeface="HGP創英角ｺﾞｼｯｸUB" pitchFamily="50" charset="-128"/>
        <a:cs typeface="+mn-cs"/>
      </a:defRPr>
    </a:lvl7pPr>
    <a:lvl8pPr marL="3200400" algn="l" defTabSz="914400" rtl="0" eaLnBrk="1" latinLnBrk="0" hangingPunct="1">
      <a:defRPr kumimoji="1" kern="1200">
        <a:solidFill>
          <a:schemeClr val="tx1"/>
        </a:solidFill>
        <a:latin typeface="Arial" charset="0"/>
        <a:ea typeface="HGP創英角ｺﾞｼｯｸUB" pitchFamily="50" charset="-128"/>
        <a:cs typeface="+mn-cs"/>
      </a:defRPr>
    </a:lvl8pPr>
    <a:lvl9pPr marL="3657600" algn="l" defTabSz="914400" rtl="0" eaLnBrk="1" latinLnBrk="0" hangingPunct="1">
      <a:defRPr kumimoji="1" kern="1200">
        <a:solidFill>
          <a:schemeClr val="tx1"/>
        </a:solidFill>
        <a:latin typeface="Arial" charset="0"/>
        <a:ea typeface="HGP創英角ｺﾞｼｯｸUB" pitchFamily="50" charset="-128"/>
        <a:cs typeface="+mn-cs"/>
      </a:defRPr>
    </a:lvl9pPr>
  </p:defaultTextStyle>
  <p:extLst>
    <p:ext uri="{EFAFB233-063F-42B5-8137-9DF3F51BA10A}">
      <p15:sldGuideLst xmlns:p15="http://schemas.microsoft.com/office/powerpoint/2012/main">
        <p15:guide id="1" orient="horz" pos="2166">
          <p15:clr>
            <a:srgbClr val="A4A3A4"/>
          </p15:clr>
        </p15:guide>
        <p15:guide id="2" pos="2892">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CC"/>
    <a:srgbClr val="FF0000"/>
    <a:srgbClr val="0099FF"/>
    <a:srgbClr val="0000FF"/>
    <a:srgbClr val="FFFFFF"/>
    <a:srgbClr val="FF99FF"/>
    <a:srgbClr val="99CCFF"/>
    <a:srgbClr val="CCFFFF"/>
    <a:srgbClr val="FFCC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F18680-E054-41AD-8BC1-D1AEF772440D}">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20" autoAdjust="0"/>
    <p:restoredTop sz="95494" autoAdjust="0"/>
  </p:normalViewPr>
  <p:slideViewPr>
    <p:cSldViewPr snapToGrid="0" showGuides="1">
      <p:cViewPr varScale="1">
        <p:scale>
          <a:sx n="85" d="100"/>
          <a:sy n="85" d="100"/>
        </p:scale>
        <p:origin x="1234" y="67"/>
      </p:cViewPr>
      <p:guideLst>
        <p:guide orient="horz" pos="2166"/>
        <p:guide pos="289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1094"/>
    </p:cViewPr>
  </p:sorterViewPr>
  <p:notesViewPr>
    <p:cSldViewPr snapToGrid="0" showGuides="1">
      <p:cViewPr varScale="1">
        <p:scale>
          <a:sx n="90" d="100"/>
          <a:sy n="90" d="100"/>
        </p:scale>
        <p:origin x="-3744" y="-120"/>
      </p:cViewPr>
      <p:guideLst>
        <p:guide orient="horz" pos="3130"/>
        <p:guide pos="2144"/>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CB56F1BC-4B92-476E-A203-316CC0C3BA03}" type="datetimeFigureOut">
              <a:rPr kumimoji="1" lang="ja-JP" altLang="en-US" smtClean="0"/>
              <a:t>2019/12/3</a:t>
            </a:fld>
            <a:endParaRPr kumimoji="1" lang="ja-JP" altLang="en-US"/>
          </a:p>
        </p:txBody>
      </p:sp>
      <p:sp>
        <p:nvSpPr>
          <p:cNvPr id="4" name="フッター プレースホルダー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DFF1DAEB-8FE8-46A0-8EEF-21820CBAAF35}" type="slidenum">
              <a:rPr kumimoji="1" lang="ja-JP" altLang="en-US" smtClean="0"/>
              <a:t>‹#›</a:t>
            </a:fld>
            <a:endParaRPr kumimoji="1" lang="ja-JP" altLang="en-US"/>
          </a:p>
        </p:txBody>
      </p:sp>
    </p:spTree>
    <p:extLst>
      <p:ext uri="{BB962C8B-B14F-4D97-AF65-F5344CB8AC3E}">
        <p14:creationId xmlns:p14="http://schemas.microsoft.com/office/powerpoint/2010/main" val="989583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6888"/>
          </a:xfrm>
          <a:prstGeom prst="rect">
            <a:avLst/>
          </a:prstGeom>
        </p:spPr>
        <p:txBody>
          <a:bodyPr vert="horz" lIns="91440" tIns="45720" rIns="91440" bIns="45720" rtlCol="0"/>
          <a:lstStyle>
            <a:lvl1pPr algn="r">
              <a:defRPr sz="1200"/>
            </a:lvl1pPr>
          </a:lstStyle>
          <a:p>
            <a:fld id="{2F151C28-3DFA-4C15-97EB-43CEC784AAFD}" type="datetimeFigureOut">
              <a:rPr kumimoji="1" lang="ja-JP" altLang="en-US" smtClean="0"/>
              <a:t>2019/12/3</a:t>
            </a:fld>
            <a:endParaRPr kumimoji="1" lang="ja-JP" altLang="en-US"/>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a:defRPr sz="1200"/>
            </a:lvl1pPr>
          </a:lstStyle>
          <a:p>
            <a:fld id="{82B2761C-A992-4C97-9FBD-B10308D7A0C6}" type="slidenum">
              <a:rPr kumimoji="1" lang="ja-JP" altLang="en-US" smtClean="0"/>
              <a:t>‹#›</a:t>
            </a:fld>
            <a:endParaRPr kumimoji="1" lang="ja-JP" altLang="en-US"/>
          </a:p>
        </p:txBody>
      </p:sp>
    </p:spTree>
    <p:extLst>
      <p:ext uri="{BB962C8B-B14F-4D97-AF65-F5344CB8AC3E}">
        <p14:creationId xmlns:p14="http://schemas.microsoft.com/office/powerpoint/2010/main" val="7823519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19163" y="431800"/>
            <a:ext cx="4968875" cy="3725863"/>
          </a:xfrm>
        </p:spPr>
      </p:sp>
      <p:sp>
        <p:nvSpPr>
          <p:cNvPr id="3" name="ノート プレースホルダー 2"/>
          <p:cNvSpPr>
            <a:spLocks noGrp="1"/>
          </p:cNvSpPr>
          <p:nvPr>
            <p:ph type="body" idx="1"/>
          </p:nvPr>
        </p:nvSpPr>
        <p:spPr/>
        <p:txBody>
          <a:bodyPr/>
          <a:lstStyle/>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a:t>
            </a:fld>
            <a:endParaRPr lang="ja-JP" altLang="en-US" dirty="0"/>
          </a:p>
        </p:txBody>
      </p:sp>
    </p:spTree>
    <p:extLst>
      <p:ext uri="{BB962C8B-B14F-4D97-AF65-F5344CB8AC3E}">
        <p14:creationId xmlns:p14="http://schemas.microsoft.com/office/powerpoint/2010/main" val="884622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11" Type="http://schemas.microsoft.com/office/2007/relationships/hdphoto" Target="../media/hdphoto1.wdp"/><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11" Type="http://schemas.microsoft.com/office/2007/relationships/hdphoto" Target="../media/hdphoto1.wdp"/><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tream_タイトル スライド">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250825" y="2276475"/>
            <a:ext cx="8642350" cy="1873250"/>
          </a:xfrm>
        </p:spPr>
        <p:txBody>
          <a:bodyPr lIns="91440" rIns="91440"/>
          <a:lstStyle>
            <a:lvl1pPr algn="ctr">
              <a:defRPr sz="3600"/>
            </a:lvl1pPr>
          </a:lstStyle>
          <a:p>
            <a:pPr lvl="0"/>
            <a:r>
              <a:rPr lang="ja-JP" altLang="en-US" noProof="0" dirty="0" smtClean="0"/>
              <a:t>マスター タイトルの書式設定</a:t>
            </a:r>
          </a:p>
        </p:txBody>
      </p:sp>
      <p:sp>
        <p:nvSpPr>
          <p:cNvPr id="12291" name="Rectangle 3"/>
          <p:cNvSpPr>
            <a:spLocks noGrp="1" noChangeArrowheads="1"/>
          </p:cNvSpPr>
          <p:nvPr>
            <p:ph type="subTitle" idx="1"/>
          </p:nvPr>
        </p:nvSpPr>
        <p:spPr>
          <a:xfrm>
            <a:off x="250825" y="4292600"/>
            <a:ext cx="8642350" cy="1752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buFont typeface="Arial" charset="0"/>
              <a:buNone/>
              <a:defRPr sz="2000"/>
            </a:lvl1pPr>
          </a:lstStyle>
          <a:p>
            <a:pPr lvl="0"/>
            <a:r>
              <a:rPr lang="ja-JP" altLang="en-US" noProof="0" dirty="0" smtClean="0"/>
              <a:t>マスター サブタイトルの書式設定</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4" name="タイトル"/>
          <p:cNvSpPr>
            <a:spLocks noGrp="1"/>
          </p:cNvSpPr>
          <p:nvPr>
            <p:ph type="title" hasCustomPrompt="1"/>
          </p:nvPr>
        </p:nvSpPr>
        <p:spPr bwMode="gray">
          <a:xfrm>
            <a:off x="179513" y="3049388"/>
            <a:ext cx="8784000" cy="584775"/>
          </a:xfrm>
        </p:spPr>
        <p:txBody>
          <a:bodyPr anchor="b" anchorCtr="0">
            <a:spAutoFit/>
          </a:bodyPr>
          <a:lstStyle>
            <a:lvl1pPr>
              <a:defRPr sz="3200">
                <a:solidFill>
                  <a:schemeClr val="accent6"/>
                </a:solidFill>
                <a:effectLst/>
                <a:latin typeface="+mj-lt"/>
                <a:cs typeface="Verdana" panose="020B0604030504040204" pitchFamily="34" charset="0"/>
              </a:defRPr>
            </a:lvl1pPr>
          </a:lstStyle>
          <a:p>
            <a:r>
              <a:rPr kumimoji="1" lang="en-US" altLang="ja-JP" dirty="0" smtClean="0"/>
              <a:t>Enter the title.</a:t>
            </a:r>
            <a:endParaRPr kumimoji="1" lang="ja-JP" altLang="en-US" dirty="0"/>
          </a:p>
        </p:txBody>
      </p:sp>
      <p:sp>
        <p:nvSpPr>
          <p:cNvPr id="6" name="テキスト プレースホルダー"/>
          <p:cNvSpPr>
            <a:spLocks noGrp="1"/>
          </p:cNvSpPr>
          <p:nvPr>
            <p:ph type="body" sz="quarter" idx="11" hasCustomPrompt="1"/>
          </p:nvPr>
        </p:nvSpPr>
        <p:spPr>
          <a:xfrm>
            <a:off x="179387" y="1800000"/>
            <a:ext cx="6372000" cy="360000"/>
          </a:xfrm>
        </p:spPr>
        <p:txBody>
          <a:bodyPr>
            <a:noAutofit/>
          </a:bodyPr>
          <a:lstStyle>
            <a:lvl1pPr marL="0" indent="0">
              <a:buNone/>
              <a:defRPr sz="1800" baseline="0">
                <a:latin typeface="+mj-lt"/>
                <a:cs typeface="Verdana" panose="020B0604030504040204" pitchFamily="34" charset="0"/>
              </a:defRPr>
            </a:lvl1pPr>
          </a:lstStyle>
          <a:p>
            <a:r>
              <a:rPr lang="en-US" altLang="ja-JP" dirty="0" smtClean="0"/>
              <a:t>Enter the addressee as required.</a:t>
            </a:r>
            <a:endParaRPr lang="ja-JP" altLang="en-US" dirty="0"/>
          </a:p>
        </p:txBody>
      </p:sp>
      <p:sp>
        <p:nvSpPr>
          <p:cNvPr id="5" name="テキスト プレースホルダー"/>
          <p:cNvSpPr>
            <a:spLocks noGrp="1"/>
          </p:cNvSpPr>
          <p:nvPr>
            <p:ph type="body" sz="quarter" idx="10" hasCustomPrompt="1"/>
          </p:nvPr>
        </p:nvSpPr>
        <p:spPr bwMode="invGray">
          <a:xfrm>
            <a:off x="179513" y="4032000"/>
            <a:ext cx="6552727" cy="707886"/>
          </a:xfrm>
        </p:spPr>
        <p:txBody>
          <a:bodyPr wrap="square">
            <a:spAutoFit/>
          </a:bodyPr>
          <a:lstStyle>
            <a:lvl1pPr marL="0" indent="0">
              <a:buNone/>
              <a:defRPr sz="2000" baseline="0">
                <a:solidFill>
                  <a:schemeClr val="bg1"/>
                </a:solidFill>
                <a:latin typeface="+mn-lt"/>
                <a:cs typeface="Verdana" panose="020B0604030504040204" pitchFamily="34" charset="0"/>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en-US" altLang="ja-JP" dirty="0" smtClean="0"/>
              <a:t>Date, name and affiliation of author, etc.</a:t>
            </a:r>
            <a:br>
              <a:rPr kumimoji="1" lang="en-US" altLang="ja-JP" dirty="0" smtClean="0"/>
            </a:br>
            <a:r>
              <a:rPr kumimoji="1" lang="en-US" altLang="ja-JP" dirty="0" smtClean="0"/>
              <a:t> (Start a new line as appropriate.)</a:t>
            </a:r>
            <a:endParaRPr kumimoji="1" lang="ja-JP" altLang="en-US" dirty="0"/>
          </a:p>
        </p:txBody>
      </p:sp>
    </p:spTree>
    <p:extLst>
      <p:ext uri="{BB962C8B-B14F-4D97-AF65-F5344CB8AC3E}">
        <p14:creationId xmlns:p14="http://schemas.microsoft.com/office/powerpoint/2010/main" val="2501913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blue)">
    <p:bg bwMode="ltGray">
      <p:bgPr>
        <a:solidFill>
          <a:schemeClr val="accent6"/>
        </a:solidFill>
        <a:effectLst/>
      </p:bgPr>
    </p:bg>
    <p:spTree>
      <p:nvGrpSpPr>
        <p:cNvPr id="1" name=""/>
        <p:cNvGrpSpPr/>
        <p:nvPr/>
      </p:nvGrpSpPr>
      <p:grpSpPr>
        <a:xfrm>
          <a:off x="0" y="0"/>
          <a:ext cx="0" cy="0"/>
          <a:chOff x="0" y="0"/>
          <a:chExt cx="0" cy="0"/>
        </a:xfrm>
      </p:grpSpPr>
      <p:pic>
        <p:nvPicPr>
          <p:cNvPr id="5" name="Background_TitleBlue"/>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13" name="タイトル"/>
          <p:cNvSpPr>
            <a:spLocks noGrp="1"/>
          </p:cNvSpPr>
          <p:nvPr>
            <p:ph type="title" hasCustomPrompt="1"/>
          </p:nvPr>
        </p:nvSpPr>
        <p:spPr bwMode="invGray">
          <a:xfrm>
            <a:off x="179513" y="2905844"/>
            <a:ext cx="8760432" cy="585866"/>
          </a:xfrm>
        </p:spPr>
        <p:txBody>
          <a:bodyPr vert="horz" lIns="91440" tIns="45720" rIns="91440" bIns="45720" rtlCol="0" anchor="b" anchorCtr="0">
            <a:spAutoFit/>
          </a:bodyPr>
          <a:lstStyle>
            <a:lvl1pPr>
              <a:defRPr lang="ja-JP" altLang="en-US" sz="3200" kern="0" dirty="0">
                <a:solidFill>
                  <a:schemeClr val="bg1"/>
                </a:solidFill>
                <a:effectLst/>
              </a:defRPr>
            </a:lvl1pPr>
          </a:lstStyle>
          <a:p>
            <a:pPr marL="0" lvl="0" defTabSz="914400" latinLnBrk="0"/>
            <a:r>
              <a:rPr kumimoji="1" lang="en-US" altLang="ja-JP" dirty="0" smtClean="0"/>
              <a:t>Enter the title.</a:t>
            </a:r>
            <a:endParaRPr kumimoji="1" lang="ja-JP" altLang="en-US" dirty="0"/>
          </a:p>
        </p:txBody>
      </p:sp>
      <p:sp>
        <p:nvSpPr>
          <p:cNvPr id="16" name="テキスト プレースホルダー"/>
          <p:cNvSpPr>
            <a:spLocks noGrp="1"/>
          </p:cNvSpPr>
          <p:nvPr>
            <p:ph type="body" sz="quarter" idx="10" hasCustomPrompt="1"/>
          </p:nvPr>
        </p:nvSpPr>
        <p:spPr bwMode="invGray">
          <a:xfrm>
            <a:off x="179513" y="3926256"/>
            <a:ext cx="6768975" cy="772006"/>
          </a:xfrm>
        </p:spPr>
        <p:txBody>
          <a:bodyPr wrap="square" tIns="45720">
            <a:spAutoFit/>
          </a:bodyPr>
          <a:lstStyle>
            <a:lvl1pPr marL="0" indent="0" algn="l">
              <a:buNone/>
              <a:defRPr sz="200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en-US" altLang="ja-JP" dirty="0" smtClean="0"/>
              <a:t>Date, name and affiliation of author, etc.</a:t>
            </a:r>
          </a:p>
          <a:p>
            <a:pPr lvl="0"/>
            <a:r>
              <a:rPr kumimoji="1" lang="en-US" altLang="ja-JP" dirty="0" smtClean="0"/>
              <a:t> (Start a new line as appropriate.)</a:t>
            </a:r>
            <a:endParaRPr kumimoji="1" lang="ja-JP" altLang="en-US" dirty="0"/>
          </a:p>
        </p:txBody>
      </p:sp>
    </p:spTree>
    <p:extLst>
      <p:ext uri="{BB962C8B-B14F-4D97-AF65-F5344CB8AC3E}">
        <p14:creationId xmlns:p14="http://schemas.microsoft.com/office/powerpoint/2010/main" val="36925913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rand Statement (move)">
    <p:spTree>
      <p:nvGrpSpPr>
        <p:cNvPr id="1" name=""/>
        <p:cNvGrpSpPr/>
        <p:nvPr/>
      </p:nvGrpSpPr>
      <p:grpSpPr>
        <a:xfrm>
          <a:off x="0" y="0"/>
          <a:ext cx="0" cy="0"/>
          <a:chOff x="0" y="0"/>
          <a:chExt cx="0" cy="0"/>
        </a:xfrm>
      </p:grpSpPr>
      <p:pic>
        <p:nvPicPr>
          <p:cNvPr id="11" name="orchest_blue_bas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0" y="0"/>
            <a:ext cx="9144000" cy="6858000"/>
          </a:xfrm>
          <a:prstGeom prst="rect">
            <a:avLst/>
          </a:prstGeom>
        </p:spPr>
      </p:pic>
      <p:pic>
        <p:nvPicPr>
          <p:cNvPr id="12" name="逆光"/>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gray">
          <a:xfrm>
            <a:off x="0" y="0"/>
            <a:ext cx="9144000" cy="6857999"/>
          </a:xfrm>
          <a:prstGeom prst="rect">
            <a:avLst/>
          </a:prstGeom>
        </p:spPr>
      </p:pic>
      <p:pic>
        <p:nvPicPr>
          <p:cNvPr id="13" name="縦ライン"/>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14" name="右上へ"/>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15" name="左下へ"/>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16" name="最後右へ"/>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grpSp>
        <p:nvGrpSpPr>
          <p:cNvPr id="18" name="グループ化 17"/>
          <p:cNvGrpSpPr/>
          <p:nvPr/>
        </p:nvGrpSpPr>
        <p:grpSpPr bwMode="gray">
          <a:xfrm>
            <a:off x="0" y="0"/>
            <a:ext cx="9144000" cy="6858000"/>
            <a:chOff x="0" y="0"/>
            <a:chExt cx="9144000" cy="6858000"/>
          </a:xfrm>
        </p:grpSpPr>
        <p:pic>
          <p:nvPicPr>
            <p:cNvPr id="19" name="white"/>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pic>
          <p:nvPicPr>
            <p:cNvPr id="20" name="brighter_logo_poji"/>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bwMode="gray">
            <a:xfrm>
              <a:off x="296790" y="2146503"/>
              <a:ext cx="8466645" cy="993566"/>
            </a:xfrm>
            <a:prstGeom prst="rect">
              <a:avLst/>
            </a:prstGeom>
          </p:spPr>
        </p:pic>
        <p:pic>
          <p:nvPicPr>
            <p:cNvPr id="21" name="kaisetubun_3"/>
            <p:cNvPicPr>
              <a:picLocks noChangeAspect="1" noChangeArrowheads="1"/>
            </p:cNvPicPr>
            <p:nvPr userDrawn="1"/>
          </p:nvPicPr>
          <p:blipFill>
            <a:blip r:embed="rId10">
              <a:biLevel thresh="75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gray">
            <a:xfrm>
              <a:off x="1949688" y="3525123"/>
              <a:ext cx="61880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 name="orchest_blue_bas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0" y="0"/>
            <a:ext cx="9144000" cy="6858000"/>
          </a:xfrm>
          <a:prstGeom prst="rect">
            <a:avLst/>
          </a:prstGeom>
        </p:spPr>
      </p:pic>
      <p:pic>
        <p:nvPicPr>
          <p:cNvPr id="22" name="逆光"/>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0" y="0"/>
            <a:ext cx="9144000" cy="6857999"/>
          </a:xfrm>
          <a:prstGeom prst="rect">
            <a:avLst/>
          </a:prstGeom>
        </p:spPr>
      </p:pic>
      <p:pic>
        <p:nvPicPr>
          <p:cNvPr id="23" name="縦ライン"/>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24" name="右上へ"/>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25" name="左下へ"/>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26" name="最後右へ"/>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grpSp>
        <p:nvGrpSpPr>
          <p:cNvPr id="27" name="グループ化 26"/>
          <p:cNvGrpSpPr/>
          <p:nvPr userDrawn="1"/>
        </p:nvGrpSpPr>
        <p:grpSpPr bwMode="gray">
          <a:xfrm>
            <a:off x="0" y="0"/>
            <a:ext cx="9144000" cy="6858000"/>
            <a:chOff x="0" y="0"/>
            <a:chExt cx="9144000" cy="6858000"/>
          </a:xfrm>
        </p:grpSpPr>
        <p:pic>
          <p:nvPicPr>
            <p:cNvPr id="28" name="white"/>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pic>
          <p:nvPicPr>
            <p:cNvPr id="29" name="brighter_logo_poji"/>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bwMode="gray">
            <a:xfrm>
              <a:off x="296790" y="2146503"/>
              <a:ext cx="8466645" cy="993566"/>
            </a:xfrm>
            <a:prstGeom prst="rect">
              <a:avLst/>
            </a:prstGeom>
          </p:spPr>
        </p:pic>
        <p:pic>
          <p:nvPicPr>
            <p:cNvPr id="30" name="kaisetubun_3"/>
            <p:cNvPicPr>
              <a:picLocks noChangeAspect="1" noChangeArrowheads="1"/>
            </p:cNvPicPr>
            <p:nvPr userDrawn="1"/>
          </p:nvPicPr>
          <p:blipFill>
            <a:blip r:embed="rId10">
              <a:biLevel thresh="75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gray">
            <a:xfrm>
              <a:off x="1949688" y="3525123"/>
              <a:ext cx="61880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1308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80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1000"/>
                                        <p:tgtEl>
                                          <p:spTgt spid="23"/>
                                        </p:tgtEl>
                                      </p:cBhvr>
                                    </p:animEffect>
                                  </p:childTnLst>
                                </p:cTn>
                              </p:par>
                              <p:par>
                                <p:cTn id="8" presetID="22" presetClass="entr" presetSubtype="4" fill="hold" nodeType="withEffect">
                                  <p:stCondLst>
                                    <p:cond delay="190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1000"/>
                                        <p:tgtEl>
                                          <p:spTgt spid="24"/>
                                        </p:tgtEl>
                                      </p:cBhvr>
                                    </p:animEffect>
                                  </p:childTnLst>
                                </p:cTn>
                              </p:par>
                              <p:par>
                                <p:cTn id="11" presetID="22" presetClass="entr" presetSubtype="2" fill="hold" nodeType="withEffect">
                                  <p:stCondLst>
                                    <p:cond delay="260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1000"/>
                                        <p:tgtEl>
                                          <p:spTgt spid="25"/>
                                        </p:tgtEl>
                                      </p:cBhvr>
                                    </p:animEffect>
                                  </p:childTnLst>
                                </p:cTn>
                              </p:par>
                              <p:par>
                                <p:cTn id="14" presetID="22" presetClass="entr" presetSubtype="8" fill="hold" nodeType="withEffect">
                                  <p:stCondLst>
                                    <p:cond delay="350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par>
                          <p:cTn id="17" fill="hold">
                            <p:stCondLst>
                              <p:cond delay="4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childTnLst>
                                </p:cTn>
                              </p:par>
                              <p:par>
                                <p:cTn id="21" presetID="10" presetClass="exit" presetSubtype="0" fill="hold" nodeType="withEffect">
                                  <p:stCondLst>
                                    <p:cond delay="1000"/>
                                  </p:stCondLst>
                                  <p:childTnLst>
                                    <p:animEffect transition="out" filter="fade">
                                      <p:cBhvr>
                                        <p:cTn id="22" dur="800"/>
                                        <p:tgtEl>
                                          <p:spTgt spid="22"/>
                                        </p:tgtEl>
                                      </p:cBhvr>
                                    </p:animEffect>
                                    <p:set>
                                      <p:cBhvr>
                                        <p:cTn id="23" dur="1" fill="hold">
                                          <p:stCondLst>
                                            <p:cond delay="799"/>
                                          </p:stCondLst>
                                        </p:cTn>
                                        <p:tgtEl>
                                          <p:spTgt spid="2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par>
                                <p:cTn id="36" presetID="10" presetClass="entr" presetSubtype="0" fill="hold" nodeType="withEffect">
                                  <p:stCondLst>
                                    <p:cond delay="50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rand Statement (still)">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1283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able of Contents">
    <p:spTree>
      <p:nvGrpSpPr>
        <p:cNvPr id="1" name=""/>
        <p:cNvGrpSpPr/>
        <p:nvPr/>
      </p:nvGrpSpPr>
      <p:grpSpPr>
        <a:xfrm>
          <a:off x="0" y="0"/>
          <a:ext cx="0" cy="0"/>
          <a:chOff x="0" y="0"/>
          <a:chExt cx="0" cy="0"/>
        </a:xfrm>
      </p:grpSpPr>
      <p:pic>
        <p:nvPicPr>
          <p:cNvPr id="3" name="Background_Contents"/>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2" name="タイトル"/>
          <p:cNvSpPr>
            <a:spLocks noGrp="1"/>
          </p:cNvSpPr>
          <p:nvPr>
            <p:ph type="title" hasCustomPrompt="1"/>
          </p:nvPr>
        </p:nvSpPr>
        <p:spPr bwMode="gray">
          <a:xfrm>
            <a:off x="1619672" y="430930"/>
            <a:ext cx="7344000" cy="405683"/>
          </a:xfrm>
        </p:spPr>
        <p:txBody>
          <a:bodyPr wrap="square" anchor="b">
            <a:spAutoFit/>
          </a:bodyPr>
          <a:lstStyle>
            <a:lvl1pPr>
              <a:defRPr b="0" baseline="0">
                <a:solidFill>
                  <a:schemeClr val="tx2">
                    <a:lumMod val="65000"/>
                    <a:lumOff val="35000"/>
                  </a:schemeClr>
                </a:solidFill>
              </a:defRPr>
            </a:lvl1pPr>
          </a:lstStyle>
          <a:p>
            <a:r>
              <a:rPr kumimoji="1" lang="en-US" altLang="ja-JP" dirty="0" smtClean="0"/>
              <a:t>Enter the title of the table of contents.</a:t>
            </a:r>
            <a:endParaRPr kumimoji="1" lang="ja-JP" altLang="en-US" dirty="0"/>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baseline="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en-US" altLang="ja-JP" dirty="0" smtClean="0"/>
              <a:t>Enter the items in the table of contents.</a:t>
            </a:r>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399528857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2" name="タイトル"/>
          <p:cNvSpPr>
            <a:spLocks noGrp="1"/>
          </p:cNvSpPr>
          <p:nvPr>
            <p:ph type="title" hasCustomPrompt="1"/>
          </p:nvPr>
        </p:nvSpPr>
        <p:spPr bwMode="invGray">
          <a:xfrm>
            <a:off x="179388" y="3045072"/>
            <a:ext cx="8784000" cy="467239"/>
          </a:xfrm>
        </p:spPr>
        <p:txBody>
          <a:bodyPr wrap="square" anchor="b">
            <a:spAutoFit/>
          </a:bodyPr>
          <a:lstStyle>
            <a:lvl1pPr>
              <a:defRPr sz="2800" b="0">
                <a:solidFill>
                  <a:schemeClr val="bg1"/>
                </a:solidFill>
              </a:defRPr>
            </a:lvl1pPr>
          </a:lstStyle>
          <a:p>
            <a:r>
              <a:rPr kumimoji="1" lang="en-US" altLang="ja-JP" dirty="0" smtClean="0"/>
              <a:t>Enter the title.</a:t>
            </a:r>
            <a:endParaRPr kumimoji="1" lang="ja-JP" altLang="en-US" dirty="0"/>
          </a:p>
        </p:txBody>
      </p:sp>
      <p:sp>
        <p:nvSpPr>
          <p:cNvPr id="5" name="テキスト プレースホルダー"/>
          <p:cNvSpPr>
            <a:spLocks noGrp="1"/>
          </p:cNvSpPr>
          <p:nvPr>
            <p:ph type="body" sz="quarter" idx="10" hasCustomPrompt="1"/>
          </p:nvPr>
        </p:nvSpPr>
        <p:spPr bwMode="gray">
          <a:xfrm>
            <a:off x="179388" y="3852000"/>
            <a:ext cx="7200900" cy="1269578"/>
          </a:xfrm>
        </p:spPr>
        <p:txBody>
          <a:bodyPr>
            <a:spAutoFit/>
          </a:bodyPr>
          <a:lstStyle>
            <a:lvl1pPr marL="0" indent="0">
              <a:buNone/>
              <a:defRPr b="0">
                <a:latin typeface="+mn-lt"/>
              </a:defRPr>
            </a:lvl1pPr>
            <a:lvl2pPr marL="72000" indent="0">
              <a:buNone/>
              <a:defRPr sz="1800" b="0">
                <a:latin typeface="+mn-lt"/>
              </a:defRPr>
            </a:lvl2pPr>
            <a:lvl3pPr marL="222962" indent="0">
              <a:buNone/>
              <a:defRPr b="0">
                <a:latin typeface="+mn-lt"/>
              </a:defRPr>
            </a:lvl3pPr>
            <a:lvl4pPr marL="327787" indent="0">
              <a:buNone/>
              <a:defRPr b="0">
                <a:latin typeface="+mn-lt"/>
              </a:defRPr>
            </a:lvl4pPr>
            <a:lvl5pPr marL="311400" indent="0">
              <a:buNone/>
              <a:defRPr b="0"/>
            </a:lvl5pPr>
          </a:lstStyle>
          <a:p>
            <a:pPr lvl="0"/>
            <a:r>
              <a:rPr kumimoji="1" lang="en-US" altLang="ja-JP" dirty="0" smtClean="0"/>
              <a:t>Enter the subtitle.</a:t>
            </a:r>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18329525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white)">
    <p:spTree>
      <p:nvGrpSpPr>
        <p:cNvPr id="1" name=""/>
        <p:cNvGrpSpPr/>
        <p:nvPr/>
      </p:nvGrpSpPr>
      <p:grpSpPr>
        <a:xfrm>
          <a:off x="0" y="0"/>
          <a:ext cx="0" cy="0"/>
          <a:chOff x="0" y="0"/>
          <a:chExt cx="0" cy="0"/>
        </a:xfrm>
      </p:grpSpPr>
      <p:pic>
        <p:nvPicPr>
          <p:cNvPr id="6"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179513" y="115200"/>
            <a:ext cx="8784000" cy="468000"/>
          </a:xfrm>
        </p:spPr>
        <p:txBody>
          <a:bodyPr tIns="45720" bIns="45720">
            <a:normAutofit/>
          </a:bodyPr>
          <a:lstStyle>
            <a:lvl1pPr>
              <a:defRPr sz="2400" b="0">
                <a:solidFill>
                  <a:schemeClr val="bg1"/>
                </a:solidFill>
              </a:defRPr>
            </a:lvl1pPr>
          </a:lstStyle>
          <a:p>
            <a:r>
              <a:rPr kumimoji="1" lang="en-US" altLang="ja-JP" dirty="0" smtClean="0"/>
              <a:t>Enter the title.</a:t>
            </a:r>
            <a:endParaRPr kumimoji="1" lang="ja-JP" altLang="en-US" dirty="0"/>
          </a:p>
        </p:txBody>
      </p:sp>
    </p:spTree>
    <p:extLst>
      <p:ext uri="{BB962C8B-B14F-4D97-AF65-F5344CB8AC3E}">
        <p14:creationId xmlns:p14="http://schemas.microsoft.com/office/powerpoint/2010/main" val="105613826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Content(white)">
    <p:spTree>
      <p:nvGrpSpPr>
        <p:cNvPr id="1" name=""/>
        <p:cNvGrpSpPr/>
        <p:nvPr/>
      </p:nvGrpSpPr>
      <p:grpSpPr>
        <a:xfrm>
          <a:off x="0" y="0"/>
          <a:ext cx="0" cy="0"/>
          <a:chOff x="0" y="0"/>
          <a:chExt cx="0" cy="0"/>
        </a:xfrm>
      </p:grpSpPr>
      <p:pic>
        <p:nvPicPr>
          <p:cNvPr id="6"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bg1"/>
                </a:solidFill>
                <a:latin typeface="+mj-lt"/>
                <a:cs typeface="Verdana" panose="020B0604030504040204" pitchFamily="34" charset="0"/>
              </a:defRPr>
            </a:lvl1pPr>
          </a:lstStyle>
          <a:p>
            <a:pPr lvl="0"/>
            <a:r>
              <a:rPr kumimoji="1" lang="en-US" altLang="ja-JP" dirty="0" smtClean="0"/>
              <a:t>Enter the title.</a:t>
            </a:r>
            <a:endParaRPr kumimoji="1" lang="ja-JP" altLang="en-US" dirty="0"/>
          </a:p>
        </p:txBody>
      </p:sp>
      <p:sp>
        <p:nvSpPr>
          <p:cNvPr id="12" name="コンテンツ プレースホルダー"/>
          <p:cNvSpPr>
            <a:spLocks noGrp="1"/>
          </p:cNvSpPr>
          <p:nvPr>
            <p:ph sz="quarter" idx="10" hasCustomPrompt="1"/>
          </p:nvPr>
        </p:nvSpPr>
        <p:spPr bwMode="gray">
          <a:xfrm>
            <a:off x="179512" y="836712"/>
            <a:ext cx="8784976" cy="5616476"/>
          </a:xfrm>
        </p:spPr>
        <p:txBody>
          <a:bodyPr vert="horz" lIns="91440" tIns="45720" rIns="91440" bIns="45720" rtlCol="0">
            <a:normAutofit/>
          </a:bodyPr>
          <a:lstStyle>
            <a:lvl1pPr>
              <a:defRPr lang="ja-JP" altLang="en-US" baseline="0" noProof="0" dirty="0" smtClean="0">
                <a:latin typeface="Verdana" panose="020B0604030504040204" pitchFamily="34" charset="0"/>
                <a:cs typeface="Verdana" panose="020B0604030504040204" pitchFamily="34" charset="0"/>
              </a:defRPr>
            </a:lvl1pPr>
            <a:lvl2pPr>
              <a:defRPr lang="ja-JP" altLang="en-US" noProof="0" dirty="0" smtClean="0">
                <a:latin typeface="Verdana" panose="020B0604030504040204" pitchFamily="34" charset="0"/>
                <a:cs typeface="Verdana" panose="020B0604030504040204" pitchFamily="34" charset="0"/>
              </a:defRPr>
            </a:lvl2pPr>
            <a:lvl3pPr marL="466725" indent="-107950">
              <a:defRPr lang="ja-JP" altLang="en-US" noProof="0" dirty="0" smtClean="0">
                <a:latin typeface="Verdana" panose="020B0604030504040204" pitchFamily="34" charset="0"/>
                <a:cs typeface="Verdana" panose="020B0604030504040204" pitchFamily="34" charset="0"/>
              </a:defRPr>
            </a:lvl3pPr>
            <a:lvl4pPr>
              <a:defRPr lang="ja-JP" altLang="en-US" noProof="0" dirty="0" smtClean="0">
                <a:latin typeface="Verdana" panose="020B0604030504040204" pitchFamily="34" charset="0"/>
                <a:cs typeface="Verdana" panose="020B0604030504040204" pitchFamily="34" charset="0"/>
              </a:defRPr>
            </a:lvl4pPr>
          </a:lstStyle>
          <a:p>
            <a:pPr lvl="0"/>
            <a:r>
              <a:rPr kumimoji="1" lang="en-US" altLang="ja-JP" sz="2000" b="0" i="0" u="none" strike="noStrike" kern="0" cap="none" spc="0" normalizeH="0" baseline="0" noProof="0" dirty="0" smtClean="0">
                <a:ln>
                  <a:noFill/>
                </a:ln>
                <a:solidFill>
                  <a:srgbClr val="000000"/>
                </a:solidFill>
                <a:effectLst/>
                <a:uLnTx/>
                <a:uFillTx/>
                <a:latin typeface="+mn-lt"/>
                <a:ea typeface="+mn-ea"/>
                <a:cs typeface="+mn-cs"/>
              </a:rPr>
              <a:t>Enter the text.</a:t>
            </a:r>
            <a:endParaRPr kumimoji="1" lang="ja-JP" altLang="en-US" sz="2000" b="0" i="0" u="none" strike="noStrike" kern="0" cap="none" spc="0" normalizeH="0" baseline="0" noProof="0" dirty="0" smtClean="0">
              <a:ln>
                <a:noFill/>
              </a:ln>
              <a:solidFill>
                <a:srgbClr val="000000"/>
              </a:solidFill>
              <a:effectLst/>
              <a:uLnTx/>
              <a:uFillTx/>
              <a:latin typeface="+mn-lt"/>
              <a:ea typeface="+mn-ea"/>
              <a:cs typeface="+mn-cs"/>
            </a:endParaRPr>
          </a:p>
          <a:p>
            <a:pPr lvl="1"/>
            <a:r>
              <a:rPr kumimoji="1" lang="en-US" altLang="ja-JP" sz="1600" b="0" i="0" u="none" strike="noStrike" kern="0" cap="none" spc="0" normalizeH="0" baseline="0" noProof="0" dirty="0" smtClean="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smtClean="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smtClean="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smtClean="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smtClean="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smtClean="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26669363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ad 1 line &amp; Content(white)">
    <p:spTree>
      <p:nvGrpSpPr>
        <p:cNvPr id="1" name=""/>
        <p:cNvGrpSpPr/>
        <p:nvPr/>
      </p:nvGrpSpPr>
      <p:grpSpPr>
        <a:xfrm>
          <a:off x="0" y="0"/>
          <a:ext cx="0" cy="0"/>
          <a:chOff x="0" y="0"/>
          <a:chExt cx="0" cy="0"/>
        </a:xfrm>
      </p:grpSpPr>
      <p:pic>
        <p:nvPicPr>
          <p:cNvPr id="1026"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bg1"/>
                </a:solidFill>
              </a:defRPr>
            </a:lvl1pPr>
          </a:lstStyle>
          <a:p>
            <a:pPr lvl="0"/>
            <a:r>
              <a:rPr kumimoji="1" lang="en-US" altLang="ja-JP" dirty="0" smtClean="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45720" bIns="45720">
            <a:noAutofit/>
          </a:bodyPr>
          <a:lstStyle>
            <a:lvl1pPr marL="0" indent="0" algn="l" eaLnBrk="1" hangingPunct="1">
              <a:spcBef>
                <a:spcPts val="0"/>
              </a:spcBef>
              <a:buNone/>
              <a:defRPr baseline="0">
                <a:solidFill>
                  <a:schemeClr val="bg1"/>
                </a:solidFill>
                <a:latin typeface="+mj-lt"/>
                <a:cs typeface="Verdana" panose="020B0604030504040204" pitchFamily="34" charset="0"/>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smtClean="0"/>
              <a:t>Use this layout for a one-line headline</a:t>
            </a:r>
            <a:endParaRPr kumimoji="1" lang="ja-JP" altLang="en-US" dirty="0"/>
          </a:p>
        </p:txBody>
      </p:sp>
      <p:sp>
        <p:nvSpPr>
          <p:cNvPr id="12" name="コンテンツ プレースホルダー"/>
          <p:cNvSpPr>
            <a:spLocks noGrp="1"/>
          </p:cNvSpPr>
          <p:nvPr>
            <p:ph sz="quarter" idx="10" hasCustomPrompt="1"/>
          </p:nvPr>
        </p:nvSpPr>
        <p:spPr bwMode="gray">
          <a:xfrm>
            <a:off x="179388" y="1413188"/>
            <a:ext cx="8785225"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latin typeface="Verdana" panose="020B0604030504040204" pitchFamily="34" charset="0"/>
                <a:cs typeface="Verdana" panose="020B0604030504040204" pitchFamily="34" charset="0"/>
              </a:defRPr>
            </a:lvl1pPr>
            <a:lvl2pPr>
              <a:defRPr lang="ja-JP" altLang="en-US" i="0" u="none" strike="noStrike" kern="0" cap="none" spc="0" normalizeH="0" baseline="0" noProof="0" dirty="0" smtClean="0">
                <a:ln>
                  <a:noFill/>
                </a:ln>
                <a:solidFill>
                  <a:srgbClr val="000000"/>
                </a:solidFill>
                <a:effectLst/>
                <a:uLnTx/>
                <a:uFillTx/>
                <a:latin typeface="Verdana" panose="020B0604030504040204" pitchFamily="34" charset="0"/>
                <a:cs typeface="Verdana" panose="020B0604030504040204" pitchFamily="34" charset="0"/>
              </a:defRPr>
            </a:lvl2pPr>
            <a:lvl3pPr>
              <a:defRPr lang="ja-JP" altLang="en-US" i="0" u="none" strike="noStrike" kern="0" cap="none" spc="0" normalizeH="0" baseline="0" noProof="0" dirty="0" smtClean="0">
                <a:ln>
                  <a:noFill/>
                </a:ln>
                <a:solidFill>
                  <a:srgbClr val="000000"/>
                </a:solidFill>
                <a:effectLst/>
                <a:uLnTx/>
                <a:uFillTx/>
                <a:latin typeface="Verdana" panose="020B0604030504040204" pitchFamily="34" charset="0"/>
                <a:cs typeface="Verdana" panose="020B0604030504040204" pitchFamily="34" charset="0"/>
              </a:defRPr>
            </a:lvl3pPr>
            <a:lvl4pPr>
              <a:defRPr lang="ja-JP" altLang="en-US" i="0" u="none" strike="noStrike" kern="0" cap="none" spc="0" normalizeH="0" baseline="0" noProof="0" dirty="0" smtClean="0">
                <a:ln>
                  <a:noFill/>
                </a:ln>
                <a:solidFill>
                  <a:srgbClr val="000000"/>
                </a:solidFill>
                <a:effectLst/>
                <a:uLnTx/>
                <a:uFillTx/>
                <a:latin typeface="Verdana" panose="020B0604030504040204" pitchFamily="34" charset="0"/>
                <a:cs typeface="Verdana" panose="020B0604030504040204" pitchFamily="34" charset="0"/>
              </a:defRPr>
            </a:lvl4pPr>
          </a:lstStyle>
          <a:p>
            <a:pPr lvl="0"/>
            <a:r>
              <a:rPr kumimoji="1" lang="en-US" altLang="ja-JP" sz="2000" b="0" i="0" u="none" strike="noStrike" kern="0" cap="none" spc="0" normalizeH="0" baseline="0" noProof="0" dirty="0" smtClean="0">
                <a:ln>
                  <a:noFill/>
                </a:ln>
                <a:solidFill>
                  <a:srgbClr val="000000"/>
                </a:solidFill>
                <a:effectLst/>
                <a:uLnTx/>
                <a:uFillTx/>
                <a:latin typeface="+mn-lt"/>
                <a:ea typeface="+mn-ea"/>
                <a:cs typeface="+mn-cs"/>
              </a:rPr>
              <a:t>Enter the text.</a:t>
            </a:r>
            <a:endParaRPr kumimoji="1" lang="ja-JP" altLang="en-US" sz="2000" b="0" i="0" u="none" strike="noStrike" kern="0" cap="none" spc="0" normalizeH="0" baseline="0" noProof="0" dirty="0" smtClean="0">
              <a:ln>
                <a:noFill/>
              </a:ln>
              <a:solidFill>
                <a:srgbClr val="000000"/>
              </a:solidFill>
              <a:effectLst/>
              <a:uLnTx/>
              <a:uFillTx/>
              <a:latin typeface="+mn-lt"/>
              <a:ea typeface="+mn-ea"/>
              <a:cs typeface="+mn-cs"/>
            </a:endParaRPr>
          </a:p>
          <a:p>
            <a:pPr lvl="1"/>
            <a:r>
              <a:rPr kumimoji="1" lang="en-US" altLang="ja-JP" sz="1600" b="0" i="0" u="none" strike="noStrike" kern="0" cap="none" spc="0" normalizeH="0" baseline="0" noProof="0" dirty="0" smtClean="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smtClean="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smtClean="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smtClean="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smtClean="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smtClean="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27224420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ad 2 lines &amp; Content(white)">
    <p:spTree>
      <p:nvGrpSpPr>
        <p:cNvPr id="1" name=""/>
        <p:cNvGrpSpPr/>
        <p:nvPr/>
      </p:nvGrpSpPr>
      <p:grpSpPr>
        <a:xfrm>
          <a:off x="0" y="0"/>
          <a:ext cx="0" cy="0"/>
          <a:chOff x="0" y="0"/>
          <a:chExt cx="0" cy="0"/>
        </a:xfrm>
      </p:grpSpPr>
      <p:pic>
        <p:nvPicPr>
          <p:cNvPr id="7"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bg1"/>
                </a:solidFill>
              </a:defRPr>
            </a:lvl1pPr>
          </a:lstStyle>
          <a:p>
            <a:pPr lvl="0"/>
            <a:r>
              <a:rPr kumimoji="1" lang="en-US" altLang="ja-JP" dirty="0" smtClean="0"/>
              <a:t>Enter the title.</a:t>
            </a:r>
            <a:endParaRPr kumimoji="1" lang="ja-JP" altLang="en-US" dirty="0"/>
          </a:p>
        </p:txBody>
      </p:sp>
      <p:sp>
        <p:nvSpPr>
          <p:cNvPr id="9"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45720" bIns="45720" anchor="ctr">
            <a:noAutofit/>
          </a:bodyPr>
          <a:lstStyle>
            <a:lvl1pPr marL="0" indent="0" algn="l" eaLnBrk="1" hangingPunct="1">
              <a:spcBef>
                <a:spcPts val="0"/>
              </a:spcBef>
              <a:buNone/>
              <a:defRPr baseline="0">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smtClean="0"/>
              <a:t>Use this layout for a two-line headline</a:t>
            </a:r>
            <a:endParaRPr kumimoji="1" lang="ja-JP" altLang="en-US" dirty="0"/>
          </a:p>
        </p:txBody>
      </p:sp>
      <p:sp>
        <p:nvSpPr>
          <p:cNvPr id="10" name="コンテンツ プレースホルダー"/>
          <p:cNvSpPr>
            <a:spLocks noGrp="1"/>
          </p:cNvSpPr>
          <p:nvPr>
            <p:ph sz="quarter" idx="10" hasCustomPrompt="1"/>
          </p:nvPr>
        </p:nvSpPr>
        <p:spPr bwMode="gray">
          <a:xfrm>
            <a:off x="178412" y="1737188"/>
            <a:ext cx="8784976" cy="4714412"/>
          </a:xfrm>
        </p:spPr>
        <p:txBody>
          <a:bodyPr vert="horz" lIns="90000" tIns="45720" rIns="90000" bIns="45720" rtlCol="0">
            <a:noAutofit/>
          </a:bodyPr>
          <a:lstStyle>
            <a:lvl1pPr>
              <a:defRPr lang="ja-JP" altLang="en-US" i="0" u="none" strike="noStrike" kern="0" cap="none" spc="0" normalizeH="0" baseline="0" dirty="0" smtClean="0">
                <a:ln>
                  <a:noFill/>
                </a:ln>
                <a:solidFill>
                  <a:srgbClr val="000000"/>
                </a:solidFill>
                <a:effectLst/>
                <a:uLnTx/>
                <a:uFillTx/>
                <a:latin typeface="+mn-lt"/>
              </a:defRPr>
            </a:lvl1pPr>
            <a:lvl2pPr>
              <a:defRPr lang="ja-JP" altLang="en-US" i="0" u="none" strike="noStrike" kern="0" cap="none" spc="0" normalizeH="0" baseline="0" dirty="0" smtClean="0">
                <a:ln>
                  <a:noFill/>
                </a:ln>
                <a:solidFill>
                  <a:srgbClr val="000000"/>
                </a:solidFill>
                <a:effectLst/>
                <a:uLnTx/>
                <a:uFillTx/>
                <a:latin typeface="+mn-lt"/>
              </a:defRPr>
            </a:lvl2pPr>
            <a:lvl3pPr>
              <a:defRPr lang="ja-JP" altLang="en-US" i="0" u="none" strike="noStrike" kern="0" cap="none" spc="0" normalizeH="0" baseline="0" dirty="0" smtClean="0">
                <a:ln>
                  <a:noFill/>
                </a:ln>
                <a:solidFill>
                  <a:srgbClr val="000000"/>
                </a:solidFill>
                <a:effectLst/>
                <a:uLnTx/>
                <a:uFillTx/>
                <a:latin typeface="+mn-lt"/>
              </a:defRPr>
            </a:lvl3pPr>
            <a:lvl4pPr>
              <a:defRPr lang="ja-JP" altLang="en-US" i="0" u="none" strike="noStrike" kern="0" cap="none" spc="0" normalizeH="0" baseline="0" dirty="0" smtClean="0">
                <a:ln>
                  <a:noFill/>
                </a:ln>
                <a:solidFill>
                  <a:srgbClr val="000000"/>
                </a:solidFill>
                <a:effectLst/>
                <a:uLnTx/>
                <a:uFillTx/>
                <a:latin typeface="+mn-lt"/>
              </a:defRPr>
            </a:lvl4pPr>
          </a:lstStyle>
          <a:p>
            <a:pPr marR="0" lvl="0" defTabSz="914400" eaLnBrk="0" latinLnBrk="0">
              <a:lnSpc>
                <a:spcPct val="100000"/>
              </a:lnSpc>
              <a:buClr>
                <a:srgbClr val="002B62"/>
              </a:buClr>
              <a:buSzTx/>
              <a:tabLst/>
            </a:pPr>
            <a:r>
              <a:rPr kumimoji="1" lang="en-US" altLang="ja-JP" dirty="0" smtClean="0"/>
              <a:t>Enter the text.</a:t>
            </a:r>
            <a:endParaRPr kumimoji="1" lang="ja-JP" altLang="en-US" dirty="0" smtClean="0"/>
          </a:p>
          <a:p>
            <a:pPr marR="0" lvl="1" defTabSz="914400" eaLnBrk="0" latinLnBrk="0">
              <a:lnSpc>
                <a:spcPct val="100000"/>
              </a:lnSpc>
              <a:buClr>
                <a:srgbClr val="002B62"/>
              </a:buClr>
              <a:buSzTx/>
              <a:tabLst/>
            </a:pPr>
            <a:r>
              <a:rPr kumimoji="1" lang="en-US" altLang="ja-JP" dirty="0" smtClean="0"/>
              <a:t>Second level</a:t>
            </a:r>
            <a:endParaRPr kumimoji="1" lang="ja-JP" altLang="en-US" dirty="0" smtClean="0"/>
          </a:p>
          <a:p>
            <a:pPr marR="0" lvl="2" defTabSz="914400" eaLnBrk="0" latinLnBrk="0">
              <a:lnSpc>
                <a:spcPct val="100000"/>
              </a:lnSpc>
              <a:buClr>
                <a:srgbClr val="002B62"/>
              </a:buClr>
              <a:buSzTx/>
              <a:tabLst/>
            </a:pPr>
            <a:r>
              <a:rPr kumimoji="1" lang="en-US" altLang="ja-JP" dirty="0" smtClean="0"/>
              <a:t>Third level</a:t>
            </a:r>
            <a:endParaRPr kumimoji="1" lang="ja-JP" altLang="en-US" dirty="0" smtClean="0"/>
          </a:p>
          <a:p>
            <a:pPr marR="0" lvl="3" defTabSz="914400" eaLnBrk="0" latinLnBrk="0">
              <a:lnSpc>
                <a:spcPct val="100000"/>
              </a:lnSpc>
              <a:buClr>
                <a:srgbClr val="002B62"/>
              </a:buClr>
              <a:buSzTx/>
              <a:tabLst/>
            </a:pPr>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4930234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Wave_タイトル スライド">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62" name="Rectangle 18"/>
          <p:cNvSpPr>
            <a:spLocks noGrp="1" noChangeArrowheads="1"/>
          </p:cNvSpPr>
          <p:nvPr>
            <p:ph type="ctrTitle"/>
          </p:nvPr>
        </p:nvSpPr>
        <p:spPr>
          <a:xfrm>
            <a:off x="250825" y="1736812"/>
            <a:ext cx="8642350" cy="1873796"/>
          </a:xfrm>
        </p:spPr>
        <p:txBody>
          <a:bodyPr lIns="91440" rIns="91440"/>
          <a:lstStyle>
            <a:lvl1pPr algn="ctr">
              <a:defRPr sz="3600"/>
            </a:lvl1pPr>
          </a:lstStyle>
          <a:p>
            <a:pPr lvl="0"/>
            <a:r>
              <a:rPr lang="ja-JP" altLang="en-US" noProof="0" smtClean="0"/>
              <a:t>マスタ タイトルの書式設定</a:t>
            </a:r>
          </a:p>
        </p:txBody>
      </p:sp>
      <p:sp>
        <p:nvSpPr>
          <p:cNvPr id="6163" name="Rectangle 19"/>
          <p:cNvSpPr>
            <a:spLocks noGrp="1" noChangeArrowheads="1"/>
          </p:cNvSpPr>
          <p:nvPr>
            <p:ph type="subTitle" idx="1"/>
          </p:nvPr>
        </p:nvSpPr>
        <p:spPr>
          <a:xfrm>
            <a:off x="250825" y="3753483"/>
            <a:ext cx="8642350" cy="1752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buFont typeface="Arial" charset="0"/>
              <a:buNone/>
              <a:defRPr sz="2000"/>
            </a:lvl1pPr>
          </a:lstStyle>
          <a:p>
            <a:pPr lvl="0"/>
            <a:r>
              <a:rPr lang="ja-JP" altLang="en-US" noProof="0" smtClean="0"/>
              <a:t>マスタ サブタイトルの書式設定</a:t>
            </a:r>
          </a:p>
        </p:txBody>
      </p:sp>
    </p:spTree>
    <p:extLst>
      <p:ext uri="{BB962C8B-B14F-4D97-AF65-F5344CB8AC3E}">
        <p14:creationId xmlns:p14="http://schemas.microsoft.com/office/powerpoint/2010/main" val="388200826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white)">
    <p:spTree>
      <p:nvGrpSpPr>
        <p:cNvPr id="1" name=""/>
        <p:cNvGrpSpPr/>
        <p:nvPr/>
      </p:nvGrpSpPr>
      <p:grpSpPr>
        <a:xfrm>
          <a:off x="0" y="0"/>
          <a:ext cx="0" cy="0"/>
          <a:chOff x="0" y="0"/>
          <a:chExt cx="0" cy="0"/>
        </a:xfrm>
      </p:grpSpPr>
      <p:pic>
        <p:nvPicPr>
          <p:cNvPr id="10"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bg1"/>
                </a:solidFill>
              </a:defRPr>
            </a:lvl1pPr>
          </a:lstStyle>
          <a:p>
            <a:pPr lvl="0"/>
            <a:r>
              <a:rPr kumimoji="1" lang="en-US" altLang="ja-JP" dirty="0" smtClean="0"/>
              <a:t>Enter the title.</a:t>
            </a:r>
            <a:endParaRPr kumimoji="1" lang="ja-JP" altLang="en-US" dirty="0"/>
          </a:p>
        </p:txBody>
      </p:sp>
      <p:sp>
        <p:nvSpPr>
          <p:cNvPr id="6" name="コンテンツ プレースホルダー"/>
          <p:cNvSpPr>
            <a:spLocks noGrp="1"/>
          </p:cNvSpPr>
          <p:nvPr>
            <p:ph sz="quarter" idx="10" hasCustomPrompt="1"/>
          </p:nvPr>
        </p:nvSpPr>
        <p:spPr bwMode="gray">
          <a:xfrm>
            <a:off x="179388"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latin typeface="+mn-lt"/>
                <a:cs typeface="Verdana" panose="020B0604030504040204" pitchFamily="34" charset="0"/>
              </a:defRPr>
            </a:lvl1pPr>
            <a:lvl2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2pPr>
            <a:lvl3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3pPr>
            <a:lvl4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4pPr>
          </a:lstStyle>
          <a:p>
            <a:pPr lvl="0"/>
            <a:r>
              <a:rPr kumimoji="1" lang="en-US" altLang="ja-JP" dirty="0" smtClean="0"/>
              <a:t>Enter the text</a:t>
            </a:r>
            <a:endParaRPr kumimoji="1" lang="ja-JP" altLang="en-US" dirty="0" smtClean="0"/>
          </a:p>
          <a:p>
            <a:pPr lvl="1"/>
            <a:r>
              <a:rPr kumimoji="1" lang="en-US" altLang="ja-JP" sz="1600" b="0" i="0" u="none" strike="noStrike" kern="0" cap="none" spc="0" normalizeH="0" baseline="0" noProof="0" dirty="0" smtClean="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smtClean="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smtClean="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smtClean="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smtClean="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smtClean="0">
              <a:ln>
                <a:noFill/>
              </a:ln>
              <a:solidFill>
                <a:srgbClr val="000000"/>
              </a:solidFill>
              <a:effectLst/>
              <a:uLnTx/>
              <a:uFillTx/>
              <a:latin typeface="+mn-lt"/>
              <a:ea typeface="+mn-ea"/>
            </a:endParaRPr>
          </a:p>
        </p:txBody>
      </p:sp>
      <p:sp>
        <p:nvSpPr>
          <p:cNvPr id="7" name="コンテンツ プレースホルダー"/>
          <p:cNvSpPr>
            <a:spLocks noGrp="1"/>
          </p:cNvSpPr>
          <p:nvPr>
            <p:ph sz="quarter" idx="11" hasCustomPrompt="1"/>
          </p:nvPr>
        </p:nvSpPr>
        <p:spPr bwMode="gray">
          <a:xfrm>
            <a:off x="4716613"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latin typeface="+mn-lt"/>
                <a:cs typeface="Verdana" panose="020B0604030504040204" pitchFamily="34" charset="0"/>
              </a:defRPr>
            </a:lvl1pPr>
            <a:lvl2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2pPr>
            <a:lvl3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3pPr>
            <a:lvl4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4pPr>
          </a:lstStyle>
          <a:p>
            <a:pPr lvl="0"/>
            <a:r>
              <a:rPr kumimoji="1" lang="en-US" altLang="ja-JP" dirty="0" smtClean="0"/>
              <a:t>Enter the text.</a:t>
            </a:r>
            <a:endParaRPr kumimoji="1" lang="ja-JP" altLang="en-US" dirty="0" smtClean="0"/>
          </a:p>
          <a:p>
            <a:pPr lvl="1"/>
            <a:r>
              <a:rPr kumimoji="1" lang="en-US" altLang="ja-JP" sz="1600" b="0" i="0" u="none" strike="noStrike" kern="0" cap="none" spc="0" normalizeH="0" baseline="0" noProof="0" dirty="0" smtClean="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smtClean="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smtClean="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smtClean="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smtClean="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smtClean="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421882249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4129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blue)">
    <p:bg bwMode="ltGray">
      <p:bgPr>
        <a:solidFill>
          <a:schemeClr val="accent6"/>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Tree>
    <p:extLst>
      <p:ext uri="{BB962C8B-B14F-4D97-AF65-F5344CB8AC3E}">
        <p14:creationId xmlns:p14="http://schemas.microsoft.com/office/powerpoint/2010/main" val="363290493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Content(blue)">
    <p:bg bwMode="ltGray">
      <p:bgPr>
        <a:solidFill>
          <a:schemeClr val="accent6"/>
        </a:solidFill>
        <a:effectLst/>
      </p:bgPr>
    </p:bg>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
        <p:nvSpPr>
          <p:cNvPr id="4" name="コンテンツ プレースホルダー"/>
          <p:cNvSpPr>
            <a:spLocks noGrp="1"/>
          </p:cNvSpPr>
          <p:nvPr>
            <p:ph sz="quarter" idx="10" hasCustomPrompt="1"/>
          </p:nvPr>
        </p:nvSpPr>
        <p:spPr bwMode="gray">
          <a:xfrm>
            <a:off x="179512" y="836712"/>
            <a:ext cx="8784976" cy="5616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176680122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ead 1 line &amp; Content(blue)">
    <p:bg bwMode="ltGray">
      <p:bgPr>
        <a:solidFill>
          <a:schemeClr val="accent6"/>
        </a:solidFill>
        <a:effectLst/>
      </p:bgPr>
    </p:bg>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45720" bIns="4572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smtClean="0"/>
              <a:t>Use this layout when the leading sentence is written on one line.</a:t>
            </a:r>
            <a:endParaRPr kumimoji="1" lang="ja-JP" altLang="en-US" dirty="0"/>
          </a:p>
        </p:txBody>
      </p:sp>
      <p:sp>
        <p:nvSpPr>
          <p:cNvPr id="8" name="コンテンツ プレースホルダー"/>
          <p:cNvSpPr>
            <a:spLocks noGrp="1"/>
          </p:cNvSpPr>
          <p:nvPr>
            <p:ph sz="quarter" idx="10" hasCustomPrompt="1"/>
          </p:nvPr>
        </p:nvSpPr>
        <p:spPr bwMode="gray">
          <a:xfrm>
            <a:off x="179512" y="1414800"/>
            <a:ext cx="8784976" cy="5040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178259965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ad 2 lines &amp; Content(blue)">
    <p:bg bwMode="ltGray">
      <p:bgPr>
        <a:solidFill>
          <a:schemeClr val="accent6"/>
        </a:solid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45720" bIns="45720" anchor="ctr">
            <a:noAutofit/>
          </a:bodyPr>
          <a:lstStyle>
            <a:lvl1pPr marL="0" indent="0" algn="l" eaLnBrk="1" hangingPunct="1">
              <a:spcBef>
                <a:spcPts val="0"/>
              </a:spcBef>
              <a:buNone/>
              <a:defRPr baseline="0">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smtClean="0"/>
              <a:t>Use this layout for a one-line headline</a:t>
            </a:r>
            <a:endParaRPr kumimoji="1" lang="ja-JP" altLang="en-US" dirty="0"/>
          </a:p>
        </p:txBody>
      </p:sp>
      <p:sp>
        <p:nvSpPr>
          <p:cNvPr id="18" name="コンテンツ プレースホルダー"/>
          <p:cNvSpPr>
            <a:spLocks noGrp="1"/>
          </p:cNvSpPr>
          <p:nvPr>
            <p:ph sz="quarter" idx="10" hasCustomPrompt="1"/>
          </p:nvPr>
        </p:nvSpPr>
        <p:spPr bwMode="gray">
          <a:xfrm>
            <a:off x="179512" y="1738800"/>
            <a:ext cx="8784976" cy="4716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121995500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blue)">
    <p:bg bwMode="ltGray">
      <p:bgPr>
        <a:solidFill>
          <a:schemeClr val="accent6"/>
        </a:solidFill>
        <a:effectLst/>
      </p:bgPr>
    </p:bg>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
        <p:nvSpPr>
          <p:cNvPr id="4" name="コンテンツ プレースホルダー"/>
          <p:cNvSpPr>
            <a:spLocks noGrp="1"/>
          </p:cNvSpPr>
          <p:nvPr>
            <p:ph sz="quarter" idx="10" hasCustomPrompt="1"/>
          </p:nvPr>
        </p:nvSpPr>
        <p:spPr bwMode="gray">
          <a:xfrm>
            <a:off x="179512" y="836712"/>
            <a:ext cx="4248000" cy="5616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
        <p:nvSpPr>
          <p:cNvPr id="8" name="コンテンツ プレースホルダー"/>
          <p:cNvSpPr>
            <a:spLocks noGrp="1"/>
          </p:cNvSpPr>
          <p:nvPr>
            <p:ph sz="quarter" idx="11" hasCustomPrompt="1"/>
          </p:nvPr>
        </p:nvSpPr>
        <p:spPr bwMode="gray">
          <a:xfrm>
            <a:off x="4715513" y="836712"/>
            <a:ext cx="4248000" cy="5616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83350565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blue)">
    <p:bg bwMode="ltGray">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5534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rporate Mark">
    <p:spTree>
      <p:nvGrpSpPr>
        <p:cNvPr id="1" name=""/>
        <p:cNvGrpSpPr/>
        <p:nvPr/>
      </p:nvGrpSpPr>
      <p:grpSpPr>
        <a:xfrm>
          <a:off x="0" y="0"/>
          <a:ext cx="0" cy="0"/>
          <a:chOff x="0" y="0"/>
          <a:chExt cx="0" cy="0"/>
        </a:xfrm>
      </p:grpSpPr>
      <p:pic>
        <p:nvPicPr>
          <p:cNvPr id="2" name="Logo"/>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pic>
        <p:nvPicPr>
          <p:cNvPr id="3"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Tree>
    <p:extLst>
      <p:ext uri="{BB962C8B-B14F-4D97-AF65-F5344CB8AC3E}">
        <p14:creationId xmlns:p14="http://schemas.microsoft.com/office/powerpoint/2010/main" val="204997851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4" name="タイトル"/>
          <p:cNvSpPr>
            <a:spLocks noGrp="1"/>
          </p:cNvSpPr>
          <p:nvPr>
            <p:ph type="title" hasCustomPrompt="1"/>
          </p:nvPr>
        </p:nvSpPr>
        <p:spPr bwMode="gray">
          <a:xfrm>
            <a:off x="179513" y="3049388"/>
            <a:ext cx="8784000" cy="584775"/>
          </a:xfrm>
        </p:spPr>
        <p:txBody>
          <a:bodyPr anchor="b" anchorCtr="0">
            <a:spAutoFit/>
          </a:bodyPr>
          <a:lstStyle>
            <a:lvl1pPr>
              <a:defRPr sz="3200">
                <a:solidFill>
                  <a:schemeClr val="accent6"/>
                </a:solidFill>
                <a:effectLst/>
                <a:latin typeface="+mj-lt"/>
                <a:cs typeface="Verdana" panose="020B0604030504040204" pitchFamily="34" charset="0"/>
              </a:defRPr>
            </a:lvl1pPr>
          </a:lstStyle>
          <a:p>
            <a:r>
              <a:rPr kumimoji="1" lang="en-US" altLang="ja-JP" dirty="0" smtClean="0"/>
              <a:t>Enter the title.</a:t>
            </a:r>
            <a:endParaRPr kumimoji="1" lang="ja-JP" altLang="en-US" dirty="0"/>
          </a:p>
        </p:txBody>
      </p:sp>
      <p:sp>
        <p:nvSpPr>
          <p:cNvPr id="6" name="テキスト プレースホルダー"/>
          <p:cNvSpPr>
            <a:spLocks noGrp="1"/>
          </p:cNvSpPr>
          <p:nvPr>
            <p:ph type="body" sz="quarter" idx="11" hasCustomPrompt="1"/>
          </p:nvPr>
        </p:nvSpPr>
        <p:spPr>
          <a:xfrm>
            <a:off x="179387" y="1800000"/>
            <a:ext cx="6372000" cy="360000"/>
          </a:xfrm>
        </p:spPr>
        <p:txBody>
          <a:bodyPr>
            <a:noAutofit/>
          </a:bodyPr>
          <a:lstStyle>
            <a:lvl1pPr marL="0" indent="0">
              <a:buNone/>
              <a:defRPr sz="1800" baseline="0">
                <a:latin typeface="+mj-lt"/>
                <a:cs typeface="Verdana" panose="020B0604030504040204" pitchFamily="34" charset="0"/>
              </a:defRPr>
            </a:lvl1pPr>
          </a:lstStyle>
          <a:p>
            <a:r>
              <a:rPr lang="en-US" altLang="ja-JP" dirty="0" smtClean="0"/>
              <a:t>Enter the addressee as required.</a:t>
            </a:r>
            <a:endParaRPr lang="ja-JP" altLang="en-US" dirty="0"/>
          </a:p>
        </p:txBody>
      </p:sp>
      <p:sp>
        <p:nvSpPr>
          <p:cNvPr id="5" name="テキスト プレースホルダー"/>
          <p:cNvSpPr>
            <a:spLocks noGrp="1"/>
          </p:cNvSpPr>
          <p:nvPr>
            <p:ph type="body" sz="quarter" idx="10" hasCustomPrompt="1"/>
          </p:nvPr>
        </p:nvSpPr>
        <p:spPr bwMode="invGray">
          <a:xfrm>
            <a:off x="179513" y="4032000"/>
            <a:ext cx="6552727" cy="707886"/>
          </a:xfrm>
        </p:spPr>
        <p:txBody>
          <a:bodyPr wrap="square">
            <a:spAutoFit/>
          </a:bodyPr>
          <a:lstStyle>
            <a:lvl1pPr marL="0" indent="0">
              <a:buNone/>
              <a:defRPr sz="2000" baseline="0">
                <a:solidFill>
                  <a:schemeClr val="bg1"/>
                </a:solidFill>
                <a:latin typeface="+mn-lt"/>
                <a:cs typeface="Verdana" panose="020B0604030504040204" pitchFamily="34" charset="0"/>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en-US" altLang="ja-JP" dirty="0" smtClean="0"/>
              <a:t>Date, name and affiliation of author, etc.</a:t>
            </a:r>
            <a:br>
              <a:rPr kumimoji="1" lang="en-US" altLang="ja-JP" dirty="0" smtClean="0"/>
            </a:br>
            <a:r>
              <a:rPr kumimoji="1" lang="en-US" altLang="ja-JP" dirty="0" smtClean="0"/>
              <a:t> (Start a new line as appropriate.)</a:t>
            </a:r>
            <a:endParaRPr kumimoji="1" lang="ja-JP" altLang="en-US" dirty="0"/>
          </a:p>
        </p:txBody>
      </p:sp>
    </p:spTree>
    <p:extLst>
      <p:ext uri="{BB962C8B-B14F-4D97-AF65-F5344CB8AC3E}">
        <p14:creationId xmlns:p14="http://schemas.microsoft.com/office/powerpoint/2010/main" val="40316336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4" name="Picture 2" descr="PPT_7th_0707_スライド_01"/>
          <p:cNvPicPr>
            <a:picLocks noChangeAspect="1" noChangeArrowheads="1"/>
          </p:cNvPicPr>
          <p:nvPr userDrawn="1"/>
        </p:nvPicPr>
        <p:blipFill>
          <a:blip r:embed="rId2">
            <a:extLst>
              <a:ext uri="{28A0092B-C50C-407E-A947-70E740481C1C}">
                <a14:useLocalDpi xmlns:a14="http://schemas.microsoft.com/office/drawing/2010/main" val="0"/>
              </a:ext>
            </a:extLst>
          </a:blip>
          <a:srcRect t="79562"/>
          <a:stretch>
            <a:fillRect/>
          </a:stretch>
        </p:blipFill>
        <p:spPr bwMode="auto">
          <a:xfrm>
            <a:off x="0" y="620713"/>
            <a:ext cx="9144000" cy="177800"/>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p:cNvSpPr>
            <a:spLocks noGrp="1"/>
          </p:cNvSpPr>
          <p:nvPr>
            <p:ph idx="1"/>
          </p:nvPr>
        </p:nvSpPr>
        <p:spPr/>
        <p:txBody>
          <a:bodyPr/>
          <a:lstStyle>
            <a:lvl3pPr marL="1077913" indent="-268288">
              <a:defRPr/>
            </a:lvl3pPr>
            <a:lvl5pPr marL="1524000" indent="-176213">
              <a:defRPr sz="140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タイトル 4"/>
          <p:cNvSpPr>
            <a:spLocks noGrp="1"/>
          </p:cNvSpPr>
          <p:nvPr>
            <p:ph type="title"/>
          </p:nvPr>
        </p:nvSpPr>
        <p:spPr/>
        <p:txBody>
          <a:body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412566086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blue)">
    <p:bg bwMode="ltGray">
      <p:bgPr>
        <a:solidFill>
          <a:schemeClr val="accent6"/>
        </a:solidFill>
        <a:effectLst/>
      </p:bgPr>
    </p:bg>
    <p:spTree>
      <p:nvGrpSpPr>
        <p:cNvPr id="1" name=""/>
        <p:cNvGrpSpPr/>
        <p:nvPr/>
      </p:nvGrpSpPr>
      <p:grpSpPr>
        <a:xfrm>
          <a:off x="0" y="0"/>
          <a:ext cx="0" cy="0"/>
          <a:chOff x="0" y="0"/>
          <a:chExt cx="0" cy="0"/>
        </a:xfrm>
      </p:grpSpPr>
      <p:pic>
        <p:nvPicPr>
          <p:cNvPr id="5" name="Background_TitleBlue"/>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13" name="タイトル"/>
          <p:cNvSpPr>
            <a:spLocks noGrp="1"/>
          </p:cNvSpPr>
          <p:nvPr>
            <p:ph type="title" hasCustomPrompt="1"/>
          </p:nvPr>
        </p:nvSpPr>
        <p:spPr bwMode="invGray">
          <a:xfrm>
            <a:off x="179513" y="2905844"/>
            <a:ext cx="8760432" cy="585866"/>
          </a:xfrm>
        </p:spPr>
        <p:txBody>
          <a:bodyPr vert="horz" lIns="91440" tIns="45720" rIns="91440" bIns="45720" rtlCol="0" anchor="b" anchorCtr="0">
            <a:spAutoFit/>
          </a:bodyPr>
          <a:lstStyle>
            <a:lvl1pPr>
              <a:defRPr lang="ja-JP" altLang="en-US" sz="3200" kern="0" dirty="0">
                <a:solidFill>
                  <a:schemeClr val="bg1"/>
                </a:solidFill>
                <a:effectLst/>
              </a:defRPr>
            </a:lvl1pPr>
          </a:lstStyle>
          <a:p>
            <a:pPr marL="0" lvl="0" defTabSz="914400" latinLnBrk="0"/>
            <a:r>
              <a:rPr kumimoji="1" lang="en-US" altLang="ja-JP" dirty="0" smtClean="0"/>
              <a:t>Enter the title.</a:t>
            </a:r>
            <a:endParaRPr kumimoji="1" lang="ja-JP" altLang="en-US" dirty="0"/>
          </a:p>
        </p:txBody>
      </p:sp>
      <p:sp>
        <p:nvSpPr>
          <p:cNvPr id="16" name="テキスト プレースホルダー"/>
          <p:cNvSpPr>
            <a:spLocks noGrp="1"/>
          </p:cNvSpPr>
          <p:nvPr>
            <p:ph type="body" sz="quarter" idx="10" hasCustomPrompt="1"/>
          </p:nvPr>
        </p:nvSpPr>
        <p:spPr bwMode="invGray">
          <a:xfrm>
            <a:off x="179513" y="3926256"/>
            <a:ext cx="6768975" cy="772006"/>
          </a:xfrm>
        </p:spPr>
        <p:txBody>
          <a:bodyPr wrap="square" tIns="45720">
            <a:spAutoFit/>
          </a:bodyPr>
          <a:lstStyle>
            <a:lvl1pPr marL="0" indent="0" algn="l">
              <a:buNone/>
              <a:defRPr sz="200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en-US" altLang="ja-JP" dirty="0" smtClean="0"/>
              <a:t>Date, name and affiliation of author, etc.</a:t>
            </a:r>
          </a:p>
          <a:p>
            <a:pPr lvl="0"/>
            <a:r>
              <a:rPr kumimoji="1" lang="en-US" altLang="ja-JP" dirty="0" smtClean="0"/>
              <a:t> (Start a new line as appropriate.)</a:t>
            </a:r>
            <a:endParaRPr kumimoji="1" lang="ja-JP" altLang="en-US" dirty="0"/>
          </a:p>
        </p:txBody>
      </p:sp>
    </p:spTree>
    <p:extLst>
      <p:ext uri="{BB962C8B-B14F-4D97-AF65-F5344CB8AC3E}">
        <p14:creationId xmlns:p14="http://schemas.microsoft.com/office/powerpoint/2010/main" val="8509695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rand Statement (move)">
    <p:spTree>
      <p:nvGrpSpPr>
        <p:cNvPr id="1" name=""/>
        <p:cNvGrpSpPr/>
        <p:nvPr/>
      </p:nvGrpSpPr>
      <p:grpSpPr>
        <a:xfrm>
          <a:off x="0" y="0"/>
          <a:ext cx="0" cy="0"/>
          <a:chOff x="0" y="0"/>
          <a:chExt cx="0" cy="0"/>
        </a:xfrm>
      </p:grpSpPr>
      <p:pic>
        <p:nvPicPr>
          <p:cNvPr id="11" name="orchest_blue_bas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0" y="0"/>
            <a:ext cx="9144000" cy="6858000"/>
          </a:xfrm>
          <a:prstGeom prst="rect">
            <a:avLst/>
          </a:prstGeom>
        </p:spPr>
      </p:pic>
      <p:pic>
        <p:nvPicPr>
          <p:cNvPr id="12" name="逆光"/>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gray">
          <a:xfrm>
            <a:off x="0" y="0"/>
            <a:ext cx="9144000" cy="6857999"/>
          </a:xfrm>
          <a:prstGeom prst="rect">
            <a:avLst/>
          </a:prstGeom>
        </p:spPr>
      </p:pic>
      <p:pic>
        <p:nvPicPr>
          <p:cNvPr id="13" name="縦ライン"/>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14" name="右上へ"/>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15" name="左下へ"/>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16" name="最後右へ"/>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grpSp>
        <p:nvGrpSpPr>
          <p:cNvPr id="18" name="グループ化 17"/>
          <p:cNvGrpSpPr/>
          <p:nvPr/>
        </p:nvGrpSpPr>
        <p:grpSpPr bwMode="gray">
          <a:xfrm>
            <a:off x="0" y="0"/>
            <a:ext cx="9144000" cy="6858000"/>
            <a:chOff x="0" y="0"/>
            <a:chExt cx="9144000" cy="6858000"/>
          </a:xfrm>
        </p:grpSpPr>
        <p:pic>
          <p:nvPicPr>
            <p:cNvPr id="19" name="white"/>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pic>
          <p:nvPicPr>
            <p:cNvPr id="20" name="brighter_logo_poji"/>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bwMode="gray">
            <a:xfrm>
              <a:off x="296790" y="2146503"/>
              <a:ext cx="8466645" cy="993566"/>
            </a:xfrm>
            <a:prstGeom prst="rect">
              <a:avLst/>
            </a:prstGeom>
          </p:spPr>
        </p:pic>
        <p:pic>
          <p:nvPicPr>
            <p:cNvPr id="21" name="kaisetubun_3"/>
            <p:cNvPicPr>
              <a:picLocks noChangeAspect="1" noChangeArrowheads="1"/>
            </p:cNvPicPr>
            <p:nvPr userDrawn="1"/>
          </p:nvPicPr>
          <p:blipFill>
            <a:blip r:embed="rId10">
              <a:biLevel thresh="75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gray">
            <a:xfrm>
              <a:off x="1949688" y="3525123"/>
              <a:ext cx="61880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 name="orchest_blue_bas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0" y="0"/>
            <a:ext cx="9144000" cy="6858000"/>
          </a:xfrm>
          <a:prstGeom prst="rect">
            <a:avLst/>
          </a:prstGeom>
        </p:spPr>
      </p:pic>
      <p:pic>
        <p:nvPicPr>
          <p:cNvPr id="22" name="逆光"/>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0" y="0"/>
            <a:ext cx="9144000" cy="6857999"/>
          </a:xfrm>
          <a:prstGeom prst="rect">
            <a:avLst/>
          </a:prstGeom>
        </p:spPr>
      </p:pic>
      <p:pic>
        <p:nvPicPr>
          <p:cNvPr id="23" name="縦ライン"/>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24" name="右上へ"/>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25" name="左下へ"/>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pic>
        <p:nvPicPr>
          <p:cNvPr id="26" name="最後右へ"/>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0" y="0"/>
            <a:ext cx="9144000" cy="6857999"/>
          </a:xfrm>
          <a:prstGeom prst="rect">
            <a:avLst/>
          </a:prstGeom>
        </p:spPr>
      </p:pic>
      <p:grpSp>
        <p:nvGrpSpPr>
          <p:cNvPr id="27" name="グループ化 26"/>
          <p:cNvGrpSpPr/>
          <p:nvPr userDrawn="1"/>
        </p:nvGrpSpPr>
        <p:grpSpPr bwMode="gray">
          <a:xfrm>
            <a:off x="0" y="0"/>
            <a:ext cx="9144000" cy="6858000"/>
            <a:chOff x="0" y="0"/>
            <a:chExt cx="9144000" cy="6858000"/>
          </a:xfrm>
        </p:grpSpPr>
        <p:pic>
          <p:nvPicPr>
            <p:cNvPr id="28" name="white"/>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pic>
          <p:nvPicPr>
            <p:cNvPr id="29" name="brighter_logo_poji"/>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bwMode="gray">
            <a:xfrm>
              <a:off x="296790" y="2146503"/>
              <a:ext cx="8466645" cy="993566"/>
            </a:xfrm>
            <a:prstGeom prst="rect">
              <a:avLst/>
            </a:prstGeom>
          </p:spPr>
        </p:pic>
        <p:pic>
          <p:nvPicPr>
            <p:cNvPr id="30" name="kaisetubun_3"/>
            <p:cNvPicPr>
              <a:picLocks noChangeAspect="1" noChangeArrowheads="1"/>
            </p:cNvPicPr>
            <p:nvPr userDrawn="1"/>
          </p:nvPicPr>
          <p:blipFill>
            <a:blip r:embed="rId10">
              <a:biLevel thresh="75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gray">
            <a:xfrm>
              <a:off x="1949688" y="3525123"/>
              <a:ext cx="61880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883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80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1000"/>
                                        <p:tgtEl>
                                          <p:spTgt spid="23"/>
                                        </p:tgtEl>
                                      </p:cBhvr>
                                    </p:animEffect>
                                  </p:childTnLst>
                                </p:cTn>
                              </p:par>
                              <p:par>
                                <p:cTn id="8" presetID="22" presetClass="entr" presetSubtype="4" fill="hold" nodeType="withEffect">
                                  <p:stCondLst>
                                    <p:cond delay="190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1000"/>
                                        <p:tgtEl>
                                          <p:spTgt spid="24"/>
                                        </p:tgtEl>
                                      </p:cBhvr>
                                    </p:animEffect>
                                  </p:childTnLst>
                                </p:cTn>
                              </p:par>
                              <p:par>
                                <p:cTn id="11" presetID="22" presetClass="entr" presetSubtype="2" fill="hold" nodeType="withEffect">
                                  <p:stCondLst>
                                    <p:cond delay="260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1000"/>
                                        <p:tgtEl>
                                          <p:spTgt spid="25"/>
                                        </p:tgtEl>
                                      </p:cBhvr>
                                    </p:animEffect>
                                  </p:childTnLst>
                                </p:cTn>
                              </p:par>
                              <p:par>
                                <p:cTn id="14" presetID="22" presetClass="entr" presetSubtype="8" fill="hold" nodeType="withEffect">
                                  <p:stCondLst>
                                    <p:cond delay="350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par>
                          <p:cTn id="17" fill="hold">
                            <p:stCondLst>
                              <p:cond delay="4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childTnLst>
                                </p:cTn>
                              </p:par>
                              <p:par>
                                <p:cTn id="21" presetID="10" presetClass="exit" presetSubtype="0" fill="hold" nodeType="withEffect">
                                  <p:stCondLst>
                                    <p:cond delay="1000"/>
                                  </p:stCondLst>
                                  <p:childTnLst>
                                    <p:animEffect transition="out" filter="fade">
                                      <p:cBhvr>
                                        <p:cTn id="22" dur="800"/>
                                        <p:tgtEl>
                                          <p:spTgt spid="22"/>
                                        </p:tgtEl>
                                      </p:cBhvr>
                                    </p:animEffect>
                                    <p:set>
                                      <p:cBhvr>
                                        <p:cTn id="23" dur="1" fill="hold">
                                          <p:stCondLst>
                                            <p:cond delay="799"/>
                                          </p:stCondLst>
                                        </p:cTn>
                                        <p:tgtEl>
                                          <p:spTgt spid="2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par>
                                <p:cTn id="36" presetID="10" presetClass="entr" presetSubtype="0" fill="hold" nodeType="withEffect">
                                  <p:stCondLst>
                                    <p:cond delay="50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rand Statement (still)">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20822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able of Contents">
    <p:spTree>
      <p:nvGrpSpPr>
        <p:cNvPr id="1" name=""/>
        <p:cNvGrpSpPr/>
        <p:nvPr/>
      </p:nvGrpSpPr>
      <p:grpSpPr>
        <a:xfrm>
          <a:off x="0" y="0"/>
          <a:ext cx="0" cy="0"/>
          <a:chOff x="0" y="0"/>
          <a:chExt cx="0" cy="0"/>
        </a:xfrm>
      </p:grpSpPr>
      <p:pic>
        <p:nvPicPr>
          <p:cNvPr id="3" name="Background_Contents"/>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2" name="タイトル"/>
          <p:cNvSpPr>
            <a:spLocks noGrp="1"/>
          </p:cNvSpPr>
          <p:nvPr>
            <p:ph type="title" hasCustomPrompt="1"/>
          </p:nvPr>
        </p:nvSpPr>
        <p:spPr bwMode="gray">
          <a:xfrm>
            <a:off x="1619672" y="430930"/>
            <a:ext cx="7344000" cy="405683"/>
          </a:xfrm>
        </p:spPr>
        <p:txBody>
          <a:bodyPr wrap="square" anchor="b">
            <a:spAutoFit/>
          </a:bodyPr>
          <a:lstStyle>
            <a:lvl1pPr>
              <a:defRPr b="0" baseline="0">
                <a:solidFill>
                  <a:schemeClr val="tx2">
                    <a:lumMod val="65000"/>
                    <a:lumOff val="35000"/>
                  </a:schemeClr>
                </a:solidFill>
              </a:defRPr>
            </a:lvl1pPr>
          </a:lstStyle>
          <a:p>
            <a:r>
              <a:rPr kumimoji="1" lang="en-US" altLang="ja-JP" dirty="0" smtClean="0"/>
              <a:t>Enter the title of the table of contents.</a:t>
            </a:r>
            <a:endParaRPr kumimoji="1" lang="ja-JP" altLang="en-US" dirty="0"/>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baseline="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en-US" altLang="ja-JP" dirty="0" smtClean="0"/>
              <a:t>Enter the items in the table of contents.</a:t>
            </a:r>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211004284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2" name="タイトル"/>
          <p:cNvSpPr>
            <a:spLocks noGrp="1"/>
          </p:cNvSpPr>
          <p:nvPr>
            <p:ph type="title" hasCustomPrompt="1"/>
          </p:nvPr>
        </p:nvSpPr>
        <p:spPr bwMode="invGray">
          <a:xfrm>
            <a:off x="179388" y="3045072"/>
            <a:ext cx="8784000" cy="467239"/>
          </a:xfrm>
        </p:spPr>
        <p:txBody>
          <a:bodyPr wrap="square" anchor="b">
            <a:spAutoFit/>
          </a:bodyPr>
          <a:lstStyle>
            <a:lvl1pPr>
              <a:defRPr sz="2800" b="0">
                <a:solidFill>
                  <a:schemeClr val="bg1"/>
                </a:solidFill>
              </a:defRPr>
            </a:lvl1pPr>
          </a:lstStyle>
          <a:p>
            <a:r>
              <a:rPr kumimoji="1" lang="en-US" altLang="ja-JP" dirty="0" smtClean="0"/>
              <a:t>Enter the title.</a:t>
            </a:r>
            <a:endParaRPr kumimoji="1" lang="ja-JP" altLang="en-US" dirty="0"/>
          </a:p>
        </p:txBody>
      </p:sp>
      <p:sp>
        <p:nvSpPr>
          <p:cNvPr id="5" name="テキスト プレースホルダー"/>
          <p:cNvSpPr>
            <a:spLocks noGrp="1"/>
          </p:cNvSpPr>
          <p:nvPr>
            <p:ph type="body" sz="quarter" idx="10" hasCustomPrompt="1"/>
          </p:nvPr>
        </p:nvSpPr>
        <p:spPr bwMode="gray">
          <a:xfrm>
            <a:off x="179388" y="3852000"/>
            <a:ext cx="7200900" cy="1269578"/>
          </a:xfrm>
        </p:spPr>
        <p:txBody>
          <a:bodyPr>
            <a:spAutoFit/>
          </a:bodyPr>
          <a:lstStyle>
            <a:lvl1pPr marL="0" indent="0">
              <a:buNone/>
              <a:defRPr b="0">
                <a:latin typeface="+mn-lt"/>
              </a:defRPr>
            </a:lvl1pPr>
            <a:lvl2pPr marL="72000" indent="0">
              <a:buNone/>
              <a:defRPr sz="1800" b="0">
                <a:latin typeface="+mn-lt"/>
              </a:defRPr>
            </a:lvl2pPr>
            <a:lvl3pPr marL="222962" indent="0">
              <a:buNone/>
              <a:defRPr b="0">
                <a:latin typeface="+mn-lt"/>
              </a:defRPr>
            </a:lvl3pPr>
            <a:lvl4pPr marL="327787" indent="0">
              <a:buNone/>
              <a:defRPr b="0">
                <a:latin typeface="+mn-lt"/>
              </a:defRPr>
            </a:lvl4pPr>
            <a:lvl5pPr marL="311400" indent="0">
              <a:buNone/>
              <a:defRPr b="0"/>
            </a:lvl5pPr>
          </a:lstStyle>
          <a:p>
            <a:pPr lvl="0"/>
            <a:r>
              <a:rPr kumimoji="1" lang="en-US" altLang="ja-JP" dirty="0" smtClean="0"/>
              <a:t>Enter the subtitle.</a:t>
            </a:r>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531721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white)">
    <p:spTree>
      <p:nvGrpSpPr>
        <p:cNvPr id="1" name=""/>
        <p:cNvGrpSpPr/>
        <p:nvPr/>
      </p:nvGrpSpPr>
      <p:grpSpPr>
        <a:xfrm>
          <a:off x="0" y="0"/>
          <a:ext cx="0" cy="0"/>
          <a:chOff x="0" y="0"/>
          <a:chExt cx="0" cy="0"/>
        </a:xfrm>
      </p:grpSpPr>
      <p:pic>
        <p:nvPicPr>
          <p:cNvPr id="6"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179513" y="115200"/>
            <a:ext cx="8784000" cy="468000"/>
          </a:xfrm>
        </p:spPr>
        <p:txBody>
          <a:bodyPr tIns="45720" bIns="45720">
            <a:normAutofit/>
          </a:bodyPr>
          <a:lstStyle>
            <a:lvl1pPr>
              <a:defRPr sz="2400" b="0">
                <a:solidFill>
                  <a:schemeClr val="bg1"/>
                </a:solidFill>
              </a:defRPr>
            </a:lvl1pPr>
          </a:lstStyle>
          <a:p>
            <a:r>
              <a:rPr kumimoji="1" lang="en-US" altLang="ja-JP" dirty="0" smtClean="0"/>
              <a:t>Enter the title.</a:t>
            </a:r>
            <a:endParaRPr kumimoji="1" lang="ja-JP" altLang="en-US" dirty="0"/>
          </a:p>
        </p:txBody>
      </p:sp>
    </p:spTree>
    <p:extLst>
      <p:ext uri="{BB962C8B-B14F-4D97-AF65-F5344CB8AC3E}">
        <p14:creationId xmlns:p14="http://schemas.microsoft.com/office/powerpoint/2010/main" val="343451737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mp; Content(white)">
    <p:spTree>
      <p:nvGrpSpPr>
        <p:cNvPr id="1" name=""/>
        <p:cNvGrpSpPr/>
        <p:nvPr/>
      </p:nvGrpSpPr>
      <p:grpSpPr>
        <a:xfrm>
          <a:off x="0" y="0"/>
          <a:ext cx="0" cy="0"/>
          <a:chOff x="0" y="0"/>
          <a:chExt cx="0" cy="0"/>
        </a:xfrm>
      </p:grpSpPr>
      <p:pic>
        <p:nvPicPr>
          <p:cNvPr id="6"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bg1"/>
                </a:solidFill>
                <a:latin typeface="+mj-lt"/>
                <a:cs typeface="Verdana" panose="020B0604030504040204" pitchFamily="34" charset="0"/>
              </a:defRPr>
            </a:lvl1pPr>
          </a:lstStyle>
          <a:p>
            <a:pPr lvl="0"/>
            <a:r>
              <a:rPr kumimoji="1" lang="en-US" altLang="ja-JP" dirty="0" smtClean="0"/>
              <a:t>Enter the title.</a:t>
            </a:r>
            <a:endParaRPr kumimoji="1" lang="ja-JP" altLang="en-US" dirty="0"/>
          </a:p>
        </p:txBody>
      </p:sp>
      <p:sp>
        <p:nvSpPr>
          <p:cNvPr id="12" name="コンテンツ プレースホルダー"/>
          <p:cNvSpPr>
            <a:spLocks noGrp="1"/>
          </p:cNvSpPr>
          <p:nvPr>
            <p:ph sz="quarter" idx="10" hasCustomPrompt="1"/>
          </p:nvPr>
        </p:nvSpPr>
        <p:spPr bwMode="gray">
          <a:xfrm>
            <a:off x="179512" y="836712"/>
            <a:ext cx="8784976" cy="5616476"/>
          </a:xfrm>
        </p:spPr>
        <p:txBody>
          <a:bodyPr vert="horz" lIns="91440" tIns="45720" rIns="91440" bIns="45720" rtlCol="0">
            <a:normAutofit/>
          </a:bodyPr>
          <a:lstStyle>
            <a:lvl1pPr>
              <a:defRPr lang="ja-JP" altLang="en-US" baseline="0" noProof="0" dirty="0" smtClean="0">
                <a:latin typeface="Verdana" panose="020B0604030504040204" pitchFamily="34" charset="0"/>
                <a:cs typeface="Verdana" panose="020B0604030504040204" pitchFamily="34" charset="0"/>
              </a:defRPr>
            </a:lvl1pPr>
            <a:lvl2pPr>
              <a:defRPr lang="ja-JP" altLang="en-US" noProof="0" dirty="0" smtClean="0">
                <a:latin typeface="Verdana" panose="020B0604030504040204" pitchFamily="34" charset="0"/>
                <a:cs typeface="Verdana" panose="020B0604030504040204" pitchFamily="34" charset="0"/>
              </a:defRPr>
            </a:lvl2pPr>
            <a:lvl3pPr marL="466725" indent="-107950">
              <a:defRPr lang="ja-JP" altLang="en-US" noProof="0" dirty="0" smtClean="0">
                <a:latin typeface="Verdana" panose="020B0604030504040204" pitchFamily="34" charset="0"/>
                <a:cs typeface="Verdana" panose="020B0604030504040204" pitchFamily="34" charset="0"/>
              </a:defRPr>
            </a:lvl3pPr>
            <a:lvl4pPr>
              <a:defRPr lang="ja-JP" altLang="en-US" noProof="0" dirty="0" smtClean="0">
                <a:latin typeface="Verdana" panose="020B0604030504040204" pitchFamily="34" charset="0"/>
                <a:cs typeface="Verdana" panose="020B0604030504040204" pitchFamily="34" charset="0"/>
              </a:defRPr>
            </a:lvl4pPr>
          </a:lstStyle>
          <a:p>
            <a:pPr lvl="0"/>
            <a:r>
              <a:rPr kumimoji="1" lang="en-US" altLang="ja-JP" sz="2000" b="0" i="0" u="none" strike="noStrike" kern="0" cap="none" spc="0" normalizeH="0" baseline="0" noProof="0" dirty="0" smtClean="0">
                <a:ln>
                  <a:noFill/>
                </a:ln>
                <a:solidFill>
                  <a:srgbClr val="000000"/>
                </a:solidFill>
                <a:effectLst/>
                <a:uLnTx/>
                <a:uFillTx/>
                <a:latin typeface="+mn-lt"/>
                <a:ea typeface="+mn-ea"/>
                <a:cs typeface="+mn-cs"/>
              </a:rPr>
              <a:t>Enter the text.</a:t>
            </a:r>
            <a:endParaRPr kumimoji="1" lang="ja-JP" altLang="en-US" sz="2000" b="0" i="0" u="none" strike="noStrike" kern="0" cap="none" spc="0" normalizeH="0" baseline="0" noProof="0" dirty="0" smtClean="0">
              <a:ln>
                <a:noFill/>
              </a:ln>
              <a:solidFill>
                <a:srgbClr val="000000"/>
              </a:solidFill>
              <a:effectLst/>
              <a:uLnTx/>
              <a:uFillTx/>
              <a:latin typeface="+mn-lt"/>
              <a:ea typeface="+mn-ea"/>
              <a:cs typeface="+mn-cs"/>
            </a:endParaRPr>
          </a:p>
          <a:p>
            <a:pPr lvl="1"/>
            <a:r>
              <a:rPr kumimoji="1" lang="en-US" altLang="ja-JP" sz="1600" b="0" i="0" u="none" strike="noStrike" kern="0" cap="none" spc="0" normalizeH="0" baseline="0" noProof="0" dirty="0" smtClean="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smtClean="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smtClean="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smtClean="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smtClean="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smtClean="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119607426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ad 1 line &amp; Content(white)">
    <p:spTree>
      <p:nvGrpSpPr>
        <p:cNvPr id="1" name=""/>
        <p:cNvGrpSpPr/>
        <p:nvPr/>
      </p:nvGrpSpPr>
      <p:grpSpPr>
        <a:xfrm>
          <a:off x="0" y="0"/>
          <a:ext cx="0" cy="0"/>
          <a:chOff x="0" y="0"/>
          <a:chExt cx="0" cy="0"/>
        </a:xfrm>
      </p:grpSpPr>
      <p:pic>
        <p:nvPicPr>
          <p:cNvPr id="1026"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bg1"/>
                </a:solidFill>
              </a:defRPr>
            </a:lvl1pPr>
          </a:lstStyle>
          <a:p>
            <a:pPr lvl="0"/>
            <a:r>
              <a:rPr kumimoji="1" lang="en-US" altLang="ja-JP" dirty="0" smtClean="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45720" bIns="45720">
            <a:noAutofit/>
          </a:bodyPr>
          <a:lstStyle>
            <a:lvl1pPr marL="0" indent="0" algn="l" eaLnBrk="1" hangingPunct="1">
              <a:spcBef>
                <a:spcPts val="0"/>
              </a:spcBef>
              <a:buNone/>
              <a:defRPr baseline="0">
                <a:solidFill>
                  <a:schemeClr val="bg1"/>
                </a:solidFill>
                <a:latin typeface="+mj-lt"/>
                <a:cs typeface="Verdana" panose="020B0604030504040204" pitchFamily="34" charset="0"/>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smtClean="0"/>
              <a:t>Use this layout for a one-line headline</a:t>
            </a:r>
            <a:endParaRPr kumimoji="1" lang="ja-JP" altLang="en-US" dirty="0"/>
          </a:p>
        </p:txBody>
      </p:sp>
      <p:sp>
        <p:nvSpPr>
          <p:cNvPr id="12" name="コンテンツ プレースホルダー"/>
          <p:cNvSpPr>
            <a:spLocks noGrp="1"/>
          </p:cNvSpPr>
          <p:nvPr>
            <p:ph sz="quarter" idx="10" hasCustomPrompt="1"/>
          </p:nvPr>
        </p:nvSpPr>
        <p:spPr bwMode="gray">
          <a:xfrm>
            <a:off x="179388" y="1413188"/>
            <a:ext cx="8785225"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latin typeface="Verdana" panose="020B0604030504040204" pitchFamily="34" charset="0"/>
                <a:cs typeface="Verdana" panose="020B0604030504040204" pitchFamily="34" charset="0"/>
              </a:defRPr>
            </a:lvl1pPr>
            <a:lvl2pPr>
              <a:defRPr lang="ja-JP" altLang="en-US" i="0" u="none" strike="noStrike" kern="0" cap="none" spc="0" normalizeH="0" baseline="0" noProof="0" dirty="0" smtClean="0">
                <a:ln>
                  <a:noFill/>
                </a:ln>
                <a:solidFill>
                  <a:srgbClr val="000000"/>
                </a:solidFill>
                <a:effectLst/>
                <a:uLnTx/>
                <a:uFillTx/>
                <a:latin typeface="Verdana" panose="020B0604030504040204" pitchFamily="34" charset="0"/>
                <a:cs typeface="Verdana" panose="020B0604030504040204" pitchFamily="34" charset="0"/>
              </a:defRPr>
            </a:lvl2pPr>
            <a:lvl3pPr>
              <a:defRPr lang="ja-JP" altLang="en-US" i="0" u="none" strike="noStrike" kern="0" cap="none" spc="0" normalizeH="0" baseline="0" noProof="0" dirty="0" smtClean="0">
                <a:ln>
                  <a:noFill/>
                </a:ln>
                <a:solidFill>
                  <a:srgbClr val="000000"/>
                </a:solidFill>
                <a:effectLst/>
                <a:uLnTx/>
                <a:uFillTx/>
                <a:latin typeface="Verdana" panose="020B0604030504040204" pitchFamily="34" charset="0"/>
                <a:cs typeface="Verdana" panose="020B0604030504040204" pitchFamily="34" charset="0"/>
              </a:defRPr>
            </a:lvl3pPr>
            <a:lvl4pPr>
              <a:defRPr lang="ja-JP" altLang="en-US" i="0" u="none" strike="noStrike" kern="0" cap="none" spc="0" normalizeH="0" baseline="0" noProof="0" dirty="0" smtClean="0">
                <a:ln>
                  <a:noFill/>
                </a:ln>
                <a:solidFill>
                  <a:srgbClr val="000000"/>
                </a:solidFill>
                <a:effectLst/>
                <a:uLnTx/>
                <a:uFillTx/>
                <a:latin typeface="Verdana" panose="020B0604030504040204" pitchFamily="34" charset="0"/>
                <a:cs typeface="Verdana" panose="020B0604030504040204" pitchFamily="34" charset="0"/>
              </a:defRPr>
            </a:lvl4pPr>
          </a:lstStyle>
          <a:p>
            <a:pPr lvl="0"/>
            <a:r>
              <a:rPr kumimoji="1" lang="en-US" altLang="ja-JP" sz="2000" b="0" i="0" u="none" strike="noStrike" kern="0" cap="none" spc="0" normalizeH="0" baseline="0" noProof="0" dirty="0" smtClean="0">
                <a:ln>
                  <a:noFill/>
                </a:ln>
                <a:solidFill>
                  <a:srgbClr val="000000"/>
                </a:solidFill>
                <a:effectLst/>
                <a:uLnTx/>
                <a:uFillTx/>
                <a:latin typeface="+mn-lt"/>
                <a:ea typeface="+mn-ea"/>
                <a:cs typeface="+mn-cs"/>
              </a:rPr>
              <a:t>Enter the text.</a:t>
            </a:r>
            <a:endParaRPr kumimoji="1" lang="ja-JP" altLang="en-US" sz="2000" b="0" i="0" u="none" strike="noStrike" kern="0" cap="none" spc="0" normalizeH="0" baseline="0" noProof="0" dirty="0" smtClean="0">
              <a:ln>
                <a:noFill/>
              </a:ln>
              <a:solidFill>
                <a:srgbClr val="000000"/>
              </a:solidFill>
              <a:effectLst/>
              <a:uLnTx/>
              <a:uFillTx/>
              <a:latin typeface="+mn-lt"/>
              <a:ea typeface="+mn-ea"/>
              <a:cs typeface="+mn-cs"/>
            </a:endParaRPr>
          </a:p>
          <a:p>
            <a:pPr lvl="1"/>
            <a:r>
              <a:rPr kumimoji="1" lang="en-US" altLang="ja-JP" sz="1600" b="0" i="0" u="none" strike="noStrike" kern="0" cap="none" spc="0" normalizeH="0" baseline="0" noProof="0" dirty="0" smtClean="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smtClean="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smtClean="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smtClean="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smtClean="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smtClean="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168103433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ead 2 lines &amp; Content(white)">
    <p:spTree>
      <p:nvGrpSpPr>
        <p:cNvPr id="1" name=""/>
        <p:cNvGrpSpPr/>
        <p:nvPr/>
      </p:nvGrpSpPr>
      <p:grpSpPr>
        <a:xfrm>
          <a:off x="0" y="0"/>
          <a:ext cx="0" cy="0"/>
          <a:chOff x="0" y="0"/>
          <a:chExt cx="0" cy="0"/>
        </a:xfrm>
      </p:grpSpPr>
      <p:pic>
        <p:nvPicPr>
          <p:cNvPr id="7"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bg1"/>
                </a:solidFill>
              </a:defRPr>
            </a:lvl1pPr>
          </a:lstStyle>
          <a:p>
            <a:pPr lvl="0"/>
            <a:r>
              <a:rPr kumimoji="1" lang="en-US" altLang="ja-JP" dirty="0" smtClean="0"/>
              <a:t>Enter the title.</a:t>
            </a:r>
            <a:endParaRPr kumimoji="1" lang="ja-JP" altLang="en-US" dirty="0"/>
          </a:p>
        </p:txBody>
      </p:sp>
      <p:sp>
        <p:nvSpPr>
          <p:cNvPr id="9"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45720" bIns="45720" anchor="ctr">
            <a:noAutofit/>
          </a:bodyPr>
          <a:lstStyle>
            <a:lvl1pPr marL="0" indent="0" algn="l" eaLnBrk="1" hangingPunct="1">
              <a:spcBef>
                <a:spcPts val="0"/>
              </a:spcBef>
              <a:buNone/>
              <a:defRPr baseline="0">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smtClean="0"/>
              <a:t>Use this layout for a two-line headline</a:t>
            </a:r>
            <a:endParaRPr kumimoji="1" lang="ja-JP" altLang="en-US" dirty="0"/>
          </a:p>
        </p:txBody>
      </p:sp>
      <p:sp>
        <p:nvSpPr>
          <p:cNvPr id="10" name="コンテンツ プレースホルダー"/>
          <p:cNvSpPr>
            <a:spLocks noGrp="1"/>
          </p:cNvSpPr>
          <p:nvPr>
            <p:ph sz="quarter" idx="10" hasCustomPrompt="1"/>
          </p:nvPr>
        </p:nvSpPr>
        <p:spPr bwMode="gray">
          <a:xfrm>
            <a:off x="178412" y="1737188"/>
            <a:ext cx="8784976" cy="4714412"/>
          </a:xfrm>
        </p:spPr>
        <p:txBody>
          <a:bodyPr vert="horz" lIns="90000" tIns="45720" rIns="90000" bIns="45720" rtlCol="0">
            <a:noAutofit/>
          </a:bodyPr>
          <a:lstStyle>
            <a:lvl1pPr>
              <a:defRPr lang="ja-JP" altLang="en-US" i="0" u="none" strike="noStrike" kern="0" cap="none" spc="0" normalizeH="0" baseline="0" dirty="0" smtClean="0">
                <a:ln>
                  <a:noFill/>
                </a:ln>
                <a:solidFill>
                  <a:srgbClr val="000000"/>
                </a:solidFill>
                <a:effectLst/>
                <a:uLnTx/>
                <a:uFillTx/>
                <a:latin typeface="+mn-lt"/>
              </a:defRPr>
            </a:lvl1pPr>
            <a:lvl2pPr>
              <a:defRPr lang="ja-JP" altLang="en-US" i="0" u="none" strike="noStrike" kern="0" cap="none" spc="0" normalizeH="0" baseline="0" dirty="0" smtClean="0">
                <a:ln>
                  <a:noFill/>
                </a:ln>
                <a:solidFill>
                  <a:srgbClr val="000000"/>
                </a:solidFill>
                <a:effectLst/>
                <a:uLnTx/>
                <a:uFillTx/>
                <a:latin typeface="+mn-lt"/>
              </a:defRPr>
            </a:lvl2pPr>
            <a:lvl3pPr>
              <a:defRPr lang="ja-JP" altLang="en-US" i="0" u="none" strike="noStrike" kern="0" cap="none" spc="0" normalizeH="0" baseline="0" dirty="0" smtClean="0">
                <a:ln>
                  <a:noFill/>
                </a:ln>
                <a:solidFill>
                  <a:srgbClr val="000000"/>
                </a:solidFill>
                <a:effectLst/>
                <a:uLnTx/>
                <a:uFillTx/>
                <a:latin typeface="+mn-lt"/>
              </a:defRPr>
            </a:lvl3pPr>
            <a:lvl4pPr>
              <a:defRPr lang="ja-JP" altLang="en-US" i="0" u="none" strike="noStrike" kern="0" cap="none" spc="0" normalizeH="0" baseline="0" dirty="0" smtClean="0">
                <a:ln>
                  <a:noFill/>
                </a:ln>
                <a:solidFill>
                  <a:srgbClr val="000000"/>
                </a:solidFill>
                <a:effectLst/>
                <a:uLnTx/>
                <a:uFillTx/>
                <a:latin typeface="+mn-lt"/>
              </a:defRPr>
            </a:lvl4pPr>
          </a:lstStyle>
          <a:p>
            <a:pPr marR="0" lvl="0" defTabSz="914400" eaLnBrk="0" latinLnBrk="0">
              <a:lnSpc>
                <a:spcPct val="100000"/>
              </a:lnSpc>
              <a:buClr>
                <a:srgbClr val="002B62"/>
              </a:buClr>
              <a:buSzTx/>
              <a:tabLst/>
            </a:pPr>
            <a:r>
              <a:rPr kumimoji="1" lang="en-US" altLang="ja-JP" dirty="0" smtClean="0"/>
              <a:t>Enter the text.</a:t>
            </a:r>
            <a:endParaRPr kumimoji="1" lang="ja-JP" altLang="en-US" dirty="0" smtClean="0"/>
          </a:p>
          <a:p>
            <a:pPr marR="0" lvl="1" defTabSz="914400" eaLnBrk="0" latinLnBrk="0">
              <a:lnSpc>
                <a:spcPct val="100000"/>
              </a:lnSpc>
              <a:buClr>
                <a:srgbClr val="002B62"/>
              </a:buClr>
              <a:buSzTx/>
              <a:tabLst/>
            </a:pPr>
            <a:r>
              <a:rPr kumimoji="1" lang="en-US" altLang="ja-JP" dirty="0" smtClean="0"/>
              <a:t>Second level</a:t>
            </a:r>
            <a:endParaRPr kumimoji="1" lang="ja-JP" altLang="en-US" dirty="0" smtClean="0"/>
          </a:p>
          <a:p>
            <a:pPr marR="0" lvl="2" defTabSz="914400" eaLnBrk="0" latinLnBrk="0">
              <a:lnSpc>
                <a:spcPct val="100000"/>
              </a:lnSpc>
              <a:buClr>
                <a:srgbClr val="002B62"/>
              </a:buClr>
              <a:buSzTx/>
              <a:tabLst/>
            </a:pPr>
            <a:r>
              <a:rPr kumimoji="1" lang="en-US" altLang="ja-JP" dirty="0" smtClean="0"/>
              <a:t>Third level</a:t>
            </a:r>
            <a:endParaRPr kumimoji="1" lang="ja-JP" altLang="en-US" dirty="0" smtClean="0"/>
          </a:p>
          <a:p>
            <a:pPr marR="0" lvl="3" defTabSz="914400" eaLnBrk="0" latinLnBrk="0">
              <a:lnSpc>
                <a:spcPct val="100000"/>
              </a:lnSpc>
              <a:buClr>
                <a:srgbClr val="002B62"/>
              </a:buClr>
              <a:buSzTx/>
              <a:tabLst/>
            </a:pPr>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406889060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ntent(white)">
    <p:spTree>
      <p:nvGrpSpPr>
        <p:cNvPr id="1" name=""/>
        <p:cNvGrpSpPr/>
        <p:nvPr/>
      </p:nvGrpSpPr>
      <p:grpSpPr>
        <a:xfrm>
          <a:off x="0" y="0"/>
          <a:ext cx="0" cy="0"/>
          <a:chOff x="0" y="0"/>
          <a:chExt cx="0" cy="0"/>
        </a:xfrm>
      </p:grpSpPr>
      <p:pic>
        <p:nvPicPr>
          <p:cNvPr id="10"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503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bg1"/>
                </a:solidFill>
              </a:defRPr>
            </a:lvl1pPr>
          </a:lstStyle>
          <a:p>
            <a:pPr lvl="0"/>
            <a:r>
              <a:rPr kumimoji="1" lang="en-US" altLang="ja-JP" dirty="0" smtClean="0"/>
              <a:t>Enter the title.</a:t>
            </a:r>
            <a:endParaRPr kumimoji="1" lang="ja-JP" altLang="en-US" dirty="0"/>
          </a:p>
        </p:txBody>
      </p:sp>
      <p:sp>
        <p:nvSpPr>
          <p:cNvPr id="6" name="コンテンツ プレースホルダー"/>
          <p:cNvSpPr>
            <a:spLocks noGrp="1"/>
          </p:cNvSpPr>
          <p:nvPr>
            <p:ph sz="quarter" idx="10" hasCustomPrompt="1"/>
          </p:nvPr>
        </p:nvSpPr>
        <p:spPr bwMode="gray">
          <a:xfrm>
            <a:off x="179388"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latin typeface="+mn-lt"/>
                <a:cs typeface="Verdana" panose="020B0604030504040204" pitchFamily="34" charset="0"/>
              </a:defRPr>
            </a:lvl1pPr>
            <a:lvl2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2pPr>
            <a:lvl3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3pPr>
            <a:lvl4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4pPr>
          </a:lstStyle>
          <a:p>
            <a:pPr lvl="0"/>
            <a:r>
              <a:rPr kumimoji="1" lang="en-US" altLang="ja-JP" dirty="0" smtClean="0"/>
              <a:t>Enter the text</a:t>
            </a:r>
            <a:endParaRPr kumimoji="1" lang="ja-JP" altLang="en-US" dirty="0" smtClean="0"/>
          </a:p>
          <a:p>
            <a:pPr lvl="1"/>
            <a:r>
              <a:rPr kumimoji="1" lang="en-US" altLang="ja-JP" sz="1600" b="0" i="0" u="none" strike="noStrike" kern="0" cap="none" spc="0" normalizeH="0" baseline="0" noProof="0" dirty="0" smtClean="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smtClean="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smtClean="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smtClean="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smtClean="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smtClean="0">
              <a:ln>
                <a:noFill/>
              </a:ln>
              <a:solidFill>
                <a:srgbClr val="000000"/>
              </a:solidFill>
              <a:effectLst/>
              <a:uLnTx/>
              <a:uFillTx/>
              <a:latin typeface="+mn-lt"/>
              <a:ea typeface="+mn-ea"/>
            </a:endParaRPr>
          </a:p>
        </p:txBody>
      </p:sp>
      <p:sp>
        <p:nvSpPr>
          <p:cNvPr id="7" name="コンテンツ プレースホルダー"/>
          <p:cNvSpPr>
            <a:spLocks noGrp="1"/>
          </p:cNvSpPr>
          <p:nvPr>
            <p:ph sz="quarter" idx="11" hasCustomPrompt="1"/>
          </p:nvPr>
        </p:nvSpPr>
        <p:spPr bwMode="gray">
          <a:xfrm>
            <a:off x="4716613"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latin typeface="+mn-lt"/>
                <a:cs typeface="Verdana" panose="020B0604030504040204" pitchFamily="34" charset="0"/>
              </a:defRPr>
            </a:lvl1pPr>
            <a:lvl2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2pPr>
            <a:lvl3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3pPr>
            <a:lvl4pPr>
              <a:defRPr lang="ja-JP" altLang="en-US" i="0" u="none" strike="noStrike" kern="0" cap="none" spc="0" normalizeH="0" baseline="0" noProof="0" dirty="0" smtClean="0">
                <a:ln>
                  <a:noFill/>
                </a:ln>
                <a:solidFill>
                  <a:srgbClr val="000000"/>
                </a:solidFill>
                <a:effectLst/>
                <a:uLnTx/>
                <a:uFillTx/>
                <a:latin typeface="+mn-lt"/>
                <a:cs typeface="Verdana" panose="020B0604030504040204" pitchFamily="34" charset="0"/>
              </a:defRPr>
            </a:lvl4pPr>
          </a:lstStyle>
          <a:p>
            <a:pPr lvl="0"/>
            <a:r>
              <a:rPr kumimoji="1" lang="en-US" altLang="ja-JP" dirty="0" smtClean="0"/>
              <a:t>Enter the text.</a:t>
            </a:r>
            <a:endParaRPr kumimoji="1" lang="ja-JP" altLang="en-US" dirty="0" smtClean="0"/>
          </a:p>
          <a:p>
            <a:pPr lvl="1"/>
            <a:r>
              <a:rPr kumimoji="1" lang="en-US" altLang="ja-JP" sz="1600" b="0" i="0" u="none" strike="noStrike" kern="0" cap="none" spc="0" normalizeH="0" baseline="0" noProof="0" dirty="0" smtClean="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smtClean="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smtClean="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smtClean="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smtClean="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smtClean="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41285992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3" name="Picture 2" descr="PPT_7th_0707_スライド_01"/>
          <p:cNvPicPr>
            <a:picLocks noChangeAspect="1" noChangeArrowheads="1"/>
          </p:cNvPicPr>
          <p:nvPr userDrawn="1"/>
        </p:nvPicPr>
        <p:blipFill>
          <a:blip r:embed="rId2">
            <a:extLst>
              <a:ext uri="{28A0092B-C50C-407E-A947-70E740481C1C}">
                <a14:useLocalDpi xmlns:a14="http://schemas.microsoft.com/office/drawing/2010/main" val="0"/>
              </a:ext>
            </a:extLst>
          </a:blip>
          <a:srcRect t="79562"/>
          <a:stretch>
            <a:fillRect/>
          </a:stretch>
        </p:blipFill>
        <p:spPr bwMode="auto">
          <a:xfrm>
            <a:off x="0" y="620713"/>
            <a:ext cx="91440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318380344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61708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blue)">
    <p:bg bwMode="ltGray">
      <p:bgPr>
        <a:solidFill>
          <a:schemeClr val="accent6"/>
        </a:solid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Tree>
    <p:extLst>
      <p:ext uri="{BB962C8B-B14F-4D97-AF65-F5344CB8AC3E}">
        <p14:creationId xmlns:p14="http://schemas.microsoft.com/office/powerpoint/2010/main" val="181903928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Content(blue)">
    <p:bg bwMode="ltGray">
      <p:bgPr>
        <a:solidFill>
          <a:schemeClr val="accent6"/>
        </a:solidFill>
        <a:effectLst/>
      </p:bgPr>
    </p:bg>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
        <p:nvSpPr>
          <p:cNvPr id="4" name="コンテンツ プレースホルダー"/>
          <p:cNvSpPr>
            <a:spLocks noGrp="1"/>
          </p:cNvSpPr>
          <p:nvPr>
            <p:ph sz="quarter" idx="10" hasCustomPrompt="1"/>
          </p:nvPr>
        </p:nvSpPr>
        <p:spPr bwMode="gray">
          <a:xfrm>
            <a:off x="179512" y="836712"/>
            <a:ext cx="8784976" cy="5616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376376322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ead 1 line &amp; Content(blue)">
    <p:bg bwMode="ltGray">
      <p:bgPr>
        <a:solidFill>
          <a:schemeClr val="accent6"/>
        </a:solidFill>
        <a:effectLst/>
      </p:bgPr>
    </p:bg>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45720" bIns="4572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smtClean="0"/>
              <a:t>Use this layout when the leading sentence is written on one line.</a:t>
            </a:r>
            <a:endParaRPr kumimoji="1" lang="ja-JP" altLang="en-US" dirty="0"/>
          </a:p>
        </p:txBody>
      </p:sp>
      <p:sp>
        <p:nvSpPr>
          <p:cNvPr id="8" name="コンテンツ プレースホルダー"/>
          <p:cNvSpPr>
            <a:spLocks noGrp="1"/>
          </p:cNvSpPr>
          <p:nvPr>
            <p:ph sz="quarter" idx="10" hasCustomPrompt="1"/>
          </p:nvPr>
        </p:nvSpPr>
        <p:spPr bwMode="gray">
          <a:xfrm>
            <a:off x="179512" y="1414800"/>
            <a:ext cx="8784976" cy="5040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128580270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ead 2 lines &amp; Content(blue)">
    <p:bg bwMode="ltGray">
      <p:bgPr>
        <a:solidFill>
          <a:schemeClr val="accent6"/>
        </a:solid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45720" bIns="45720" anchor="ctr">
            <a:noAutofit/>
          </a:bodyPr>
          <a:lstStyle>
            <a:lvl1pPr marL="0" indent="0" algn="l" eaLnBrk="1" hangingPunct="1">
              <a:spcBef>
                <a:spcPts val="0"/>
              </a:spcBef>
              <a:buNone/>
              <a:defRPr baseline="0">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smtClean="0"/>
              <a:t>Use this layout for a one-line headline</a:t>
            </a:r>
            <a:endParaRPr kumimoji="1" lang="ja-JP" altLang="en-US" dirty="0"/>
          </a:p>
        </p:txBody>
      </p:sp>
      <p:sp>
        <p:nvSpPr>
          <p:cNvPr id="18" name="コンテンツ プレースホルダー"/>
          <p:cNvSpPr>
            <a:spLocks noGrp="1"/>
          </p:cNvSpPr>
          <p:nvPr>
            <p:ph sz="quarter" idx="10" hasCustomPrompt="1"/>
          </p:nvPr>
        </p:nvSpPr>
        <p:spPr bwMode="gray">
          <a:xfrm>
            <a:off x="179512" y="1738800"/>
            <a:ext cx="8784976" cy="4716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397176176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blue)">
    <p:bg bwMode="ltGray">
      <p:bgPr>
        <a:solidFill>
          <a:schemeClr val="accent6"/>
        </a:solidFill>
        <a:effectLst/>
      </p:bgPr>
    </p:bg>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9000" y="0"/>
            <a:ext cx="9162000" cy="701198"/>
          </a:xfrm>
          <a:prstGeom prst="rect">
            <a:avLst/>
          </a:prstGeom>
        </p:spPr>
      </p:pic>
      <p:sp>
        <p:nvSpPr>
          <p:cNvPr id="2" name="タイトル"/>
          <p:cNvSpPr>
            <a:spLocks noGrp="1"/>
          </p:cNvSpPr>
          <p:nvPr>
            <p:ph type="title" hasCustomPrompt="1"/>
          </p:nvPr>
        </p:nvSpPr>
        <p:spPr bwMode="gray">
          <a:xfrm>
            <a:off x="179513" y="115200"/>
            <a:ext cx="8784000" cy="468000"/>
          </a:xfrm>
        </p:spPr>
        <p:txBody>
          <a:bodyPr vert="horz" lIns="91440" tIns="45720" rIns="91440" bIns="45720" rtlCol="0" anchor="ctr">
            <a:normAutofit/>
          </a:bodyPr>
          <a:lstStyle>
            <a:lvl1pPr>
              <a:defRPr lang="ja-JP" altLang="en-US" dirty="0">
                <a:solidFill>
                  <a:schemeClr val="tx1">
                    <a:lumMod val="95000"/>
                    <a:lumOff val="5000"/>
                  </a:schemeClr>
                </a:solidFill>
              </a:defRPr>
            </a:lvl1pPr>
          </a:lstStyle>
          <a:p>
            <a:pPr lvl="0"/>
            <a:r>
              <a:rPr kumimoji="1" lang="en-US" altLang="ja-JP" dirty="0" smtClean="0"/>
              <a:t>Enter the title.</a:t>
            </a:r>
            <a:endParaRPr kumimoji="1" lang="ja-JP" altLang="en-US" dirty="0"/>
          </a:p>
        </p:txBody>
      </p:sp>
      <p:sp>
        <p:nvSpPr>
          <p:cNvPr id="4" name="コンテンツ プレースホルダー"/>
          <p:cNvSpPr>
            <a:spLocks noGrp="1"/>
          </p:cNvSpPr>
          <p:nvPr>
            <p:ph sz="quarter" idx="10" hasCustomPrompt="1"/>
          </p:nvPr>
        </p:nvSpPr>
        <p:spPr bwMode="gray">
          <a:xfrm>
            <a:off x="179512" y="836712"/>
            <a:ext cx="4248000" cy="5616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
        <p:nvSpPr>
          <p:cNvPr id="8" name="コンテンツ プレースホルダー"/>
          <p:cNvSpPr>
            <a:spLocks noGrp="1"/>
          </p:cNvSpPr>
          <p:nvPr>
            <p:ph sz="quarter" idx="11" hasCustomPrompt="1"/>
          </p:nvPr>
        </p:nvSpPr>
        <p:spPr bwMode="gray">
          <a:xfrm>
            <a:off x="4715513" y="836712"/>
            <a:ext cx="4248000" cy="5616000"/>
          </a:xfrm>
        </p:spPr>
        <p:txBody>
          <a:bodyPr vert="horz" lIns="90000" tIns="45720" rIns="90000" bIns="45720" rtlCol="0">
            <a:noAutofit/>
          </a:bodyPr>
          <a:lstStyle>
            <a:lvl1pPr marL="180000" indent="-180000" eaLnBrk="1" hangingPunct="1">
              <a:buClr>
                <a:schemeClr val="bg1"/>
              </a:buClr>
              <a:defRPr lang="ja-JP" altLang="en-US" baseline="0" dirty="0" smtClean="0">
                <a:solidFill>
                  <a:schemeClr val="bg1"/>
                </a:solidFill>
              </a:defRPr>
            </a:lvl1pPr>
            <a:lvl2pPr marL="360000" indent="-180000" eaLnBrk="1" hangingPunct="1">
              <a:buClr>
                <a:schemeClr val="bg1"/>
              </a:buClr>
              <a:defRPr lang="ja-JP" altLang="en-US" baseline="0" dirty="0" smtClean="0">
                <a:solidFill>
                  <a:schemeClr val="bg1"/>
                </a:solidFill>
              </a:defRPr>
            </a:lvl2pPr>
            <a:lvl3pPr marL="468000" indent="-108000" eaLnBrk="1" hangingPunct="1">
              <a:buClr>
                <a:schemeClr val="bg1"/>
              </a:buClr>
              <a:defRPr lang="ja-JP" altLang="en-US" baseline="0" dirty="0" smtClean="0">
                <a:solidFill>
                  <a:schemeClr val="bg1"/>
                </a:solidFill>
              </a:defRPr>
            </a:lvl3pPr>
            <a:lvl4pPr marL="576000" indent="-108000" eaLnBrk="1" hangingPunct="1">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smtClean="0"/>
              <a:t>Enter the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120788014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blue)">
    <p:bg bwMode="ltGray">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97915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orporate Mark">
    <p:spTree>
      <p:nvGrpSpPr>
        <p:cNvPr id="1" name=""/>
        <p:cNvGrpSpPr/>
        <p:nvPr/>
      </p:nvGrpSpPr>
      <p:grpSpPr>
        <a:xfrm>
          <a:off x="0" y="0"/>
          <a:ext cx="0" cy="0"/>
          <a:chOff x="0" y="0"/>
          <a:chExt cx="0" cy="0"/>
        </a:xfrm>
      </p:grpSpPr>
      <p:pic>
        <p:nvPicPr>
          <p:cNvPr id="2" name="Logo"/>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pic>
        <p:nvPicPr>
          <p:cNvPr id="3"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Tree>
    <p:extLst>
      <p:ext uri="{BB962C8B-B14F-4D97-AF65-F5344CB8AC3E}">
        <p14:creationId xmlns:p14="http://schemas.microsoft.com/office/powerpoint/2010/main" val="39022498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5" name="Picture 2" descr="PPT_7th_0707_スライド_01"/>
          <p:cNvPicPr>
            <a:picLocks noChangeAspect="1" noChangeArrowheads="1"/>
          </p:cNvPicPr>
          <p:nvPr userDrawn="1"/>
        </p:nvPicPr>
        <p:blipFill>
          <a:blip r:embed="rId2">
            <a:extLst>
              <a:ext uri="{28A0092B-C50C-407E-A947-70E740481C1C}">
                <a14:useLocalDpi xmlns:a14="http://schemas.microsoft.com/office/drawing/2010/main" val="0"/>
              </a:ext>
            </a:extLst>
          </a:blip>
          <a:srcRect t="79562"/>
          <a:stretch>
            <a:fillRect/>
          </a:stretch>
        </p:blipFill>
        <p:spPr bwMode="auto">
          <a:xfrm>
            <a:off x="0" y="620713"/>
            <a:ext cx="91440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マスター タイトルの書式設定</a:t>
            </a:r>
            <a:endParaRPr lang="ja-JP" altLang="en-US" dirty="0"/>
          </a:p>
        </p:txBody>
      </p:sp>
      <p:sp>
        <p:nvSpPr>
          <p:cNvPr id="3" name="コンテンツ プレースホルダー 2"/>
          <p:cNvSpPr>
            <a:spLocks noGrp="1"/>
          </p:cNvSpPr>
          <p:nvPr>
            <p:ph sz="half" idx="1"/>
          </p:nvPr>
        </p:nvSpPr>
        <p:spPr>
          <a:xfrm>
            <a:off x="152400" y="981075"/>
            <a:ext cx="4343400" cy="5256213"/>
          </a:xfrm>
        </p:spPr>
        <p:txBody>
          <a:bodyPr/>
          <a:lstStyle>
            <a:lvl1pPr>
              <a:defRPr sz="2000"/>
            </a:lvl1pPr>
            <a:lvl2pPr marL="620713" indent="-257175">
              <a:defRPr sz="1800"/>
            </a:lvl2pPr>
            <a:lvl3pPr marL="903288" indent="-188913">
              <a:defRPr sz="1600"/>
            </a:lvl3pPr>
            <a:lvl4pPr marL="1160463" indent="-176213">
              <a:defRPr sz="1400"/>
            </a:lvl4pPr>
            <a:lvl5pPr marL="1430338" indent="-176213">
              <a:defRPr sz="1200"/>
            </a:lvl5pPr>
            <a:lvl6pPr>
              <a:defRPr sz="1800"/>
            </a:lvl6pPr>
            <a:lvl7pPr>
              <a:defRPr sz="1800"/>
            </a:lvl7pPr>
            <a:lvl8pPr>
              <a:defRPr sz="1800"/>
            </a:lvl8pPr>
            <a:lvl9pPr>
              <a:defRPr sz="1800"/>
            </a:lvl9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コンテンツ プレースホルダー 3"/>
          <p:cNvSpPr>
            <a:spLocks noGrp="1"/>
          </p:cNvSpPr>
          <p:nvPr>
            <p:ph sz="half" idx="2"/>
          </p:nvPr>
        </p:nvSpPr>
        <p:spPr>
          <a:xfrm>
            <a:off x="4648200" y="981075"/>
            <a:ext cx="4343400" cy="5256213"/>
          </a:xfrm>
        </p:spPr>
        <p:txBody>
          <a:bodyPr/>
          <a:lstStyle>
            <a:lvl1pPr>
              <a:defRPr sz="2000"/>
            </a:lvl1pPr>
            <a:lvl2pPr marL="620713" indent="-257175">
              <a:defRPr sz="1800"/>
            </a:lvl2pPr>
            <a:lvl3pPr marL="903288" indent="-188913">
              <a:defRPr sz="1600"/>
            </a:lvl3pPr>
            <a:lvl4pPr marL="1160463" indent="-176213">
              <a:defRPr sz="1400"/>
            </a:lvl4pPr>
            <a:lvl5pPr marL="1430338" indent="-176213">
              <a:defRPr sz="1200"/>
            </a:lvl5pPr>
            <a:lvl6pPr>
              <a:defRPr sz="1800"/>
            </a:lvl6pPr>
            <a:lvl7pPr>
              <a:defRPr sz="1800"/>
            </a:lvl7pPr>
            <a:lvl8pPr>
              <a:defRPr sz="1800"/>
            </a:lvl8pPr>
            <a:lvl9pPr>
              <a:defRPr sz="1800"/>
            </a:lvl9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Tree>
    <p:extLst>
      <p:ext uri="{BB962C8B-B14F-4D97-AF65-F5344CB8AC3E}">
        <p14:creationId xmlns:p14="http://schemas.microsoft.com/office/powerpoint/2010/main" val="32181744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0" cap="all"/>
            </a:lvl1pPr>
          </a:lstStyle>
          <a:p>
            <a:r>
              <a:rPr lang="ja-JP" altLang="en-US" dirty="0" smtClean="0"/>
              <a:t>マスター タイトルの書式設定</a:t>
            </a:r>
            <a:endParaRPr lang="ja-JP" altLang="en-US" dirty="0"/>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dirty="0" smtClean="0"/>
              <a:t>マスター テキストの書式設定</a:t>
            </a:r>
          </a:p>
        </p:txBody>
      </p:sp>
    </p:spTree>
    <p:extLst>
      <p:ext uri="{BB962C8B-B14F-4D97-AF65-F5344CB8AC3E}">
        <p14:creationId xmlns:p14="http://schemas.microsoft.com/office/powerpoint/2010/main" val="17512064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147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4" name="タイトル"/>
          <p:cNvSpPr>
            <a:spLocks noGrp="1"/>
          </p:cNvSpPr>
          <p:nvPr>
            <p:ph type="title" hasCustomPrompt="1"/>
          </p:nvPr>
        </p:nvSpPr>
        <p:spPr bwMode="gray">
          <a:xfrm>
            <a:off x="179513" y="3049388"/>
            <a:ext cx="8784000" cy="584775"/>
          </a:xfrm>
        </p:spPr>
        <p:txBody>
          <a:bodyPr anchor="b" anchorCtr="0">
            <a:spAutoFit/>
          </a:bodyPr>
          <a:lstStyle>
            <a:lvl1pPr>
              <a:defRPr sz="3200">
                <a:solidFill>
                  <a:schemeClr val="accent6"/>
                </a:solidFill>
                <a:effectLst/>
                <a:latin typeface="+mj-lt"/>
                <a:cs typeface="Verdana" panose="020B0604030504040204" pitchFamily="34" charset="0"/>
              </a:defRPr>
            </a:lvl1pPr>
          </a:lstStyle>
          <a:p>
            <a:r>
              <a:rPr kumimoji="1" lang="en-US" altLang="ja-JP" dirty="0" smtClean="0"/>
              <a:t>Enter the title.</a:t>
            </a:r>
            <a:endParaRPr kumimoji="1" lang="ja-JP" altLang="en-US" dirty="0"/>
          </a:p>
        </p:txBody>
      </p:sp>
      <p:sp>
        <p:nvSpPr>
          <p:cNvPr id="6" name="テキスト プレースホルダー"/>
          <p:cNvSpPr>
            <a:spLocks noGrp="1"/>
          </p:cNvSpPr>
          <p:nvPr>
            <p:ph type="body" sz="quarter" idx="11" hasCustomPrompt="1"/>
          </p:nvPr>
        </p:nvSpPr>
        <p:spPr>
          <a:xfrm>
            <a:off x="179387" y="1800000"/>
            <a:ext cx="6372000" cy="360000"/>
          </a:xfrm>
        </p:spPr>
        <p:txBody>
          <a:bodyPr>
            <a:noAutofit/>
          </a:bodyPr>
          <a:lstStyle>
            <a:lvl1pPr marL="0" indent="0">
              <a:buNone/>
              <a:defRPr sz="1800" baseline="0">
                <a:latin typeface="+mj-lt"/>
                <a:cs typeface="Verdana" panose="020B0604030504040204" pitchFamily="34" charset="0"/>
              </a:defRPr>
            </a:lvl1pPr>
          </a:lstStyle>
          <a:p>
            <a:r>
              <a:rPr lang="en-US" altLang="ja-JP" dirty="0" smtClean="0"/>
              <a:t>Enter the addressee as required.</a:t>
            </a:r>
            <a:endParaRPr lang="ja-JP" altLang="en-US" dirty="0"/>
          </a:p>
        </p:txBody>
      </p:sp>
      <p:sp>
        <p:nvSpPr>
          <p:cNvPr id="5" name="テキスト プレースホルダー"/>
          <p:cNvSpPr>
            <a:spLocks noGrp="1"/>
          </p:cNvSpPr>
          <p:nvPr>
            <p:ph type="body" sz="quarter" idx="10" hasCustomPrompt="1"/>
          </p:nvPr>
        </p:nvSpPr>
        <p:spPr bwMode="invGray">
          <a:xfrm>
            <a:off x="179513" y="4032000"/>
            <a:ext cx="6552727" cy="707886"/>
          </a:xfrm>
        </p:spPr>
        <p:txBody>
          <a:bodyPr wrap="square">
            <a:spAutoFit/>
          </a:bodyPr>
          <a:lstStyle>
            <a:lvl1pPr marL="0" indent="0">
              <a:buNone/>
              <a:defRPr sz="2000" baseline="0">
                <a:solidFill>
                  <a:schemeClr val="bg1"/>
                </a:solidFill>
                <a:latin typeface="+mn-lt"/>
                <a:cs typeface="Verdana" panose="020B0604030504040204" pitchFamily="34" charset="0"/>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en-US" altLang="ja-JP" dirty="0" smtClean="0"/>
              <a:t>Date, name and affiliation of author, etc.</a:t>
            </a:r>
            <a:br>
              <a:rPr kumimoji="1" lang="en-US" altLang="ja-JP" dirty="0" smtClean="0"/>
            </a:br>
            <a:r>
              <a:rPr kumimoji="1" lang="en-US" altLang="ja-JP" dirty="0" smtClean="0"/>
              <a:t> (Start a new line as appropriate.)</a:t>
            </a:r>
            <a:endParaRPr kumimoji="1" lang="ja-JP" altLang="en-US" dirty="0"/>
          </a:p>
        </p:txBody>
      </p:sp>
    </p:spTree>
    <p:extLst>
      <p:ext uri="{BB962C8B-B14F-4D97-AF65-F5344CB8AC3E}">
        <p14:creationId xmlns:p14="http://schemas.microsoft.com/office/powerpoint/2010/main" val="42874586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able of Contents">
    <p:spTree>
      <p:nvGrpSpPr>
        <p:cNvPr id="1" name=""/>
        <p:cNvGrpSpPr/>
        <p:nvPr/>
      </p:nvGrpSpPr>
      <p:grpSpPr>
        <a:xfrm>
          <a:off x="0" y="0"/>
          <a:ext cx="0" cy="0"/>
          <a:chOff x="0" y="0"/>
          <a:chExt cx="0" cy="0"/>
        </a:xfrm>
      </p:grpSpPr>
      <p:pic>
        <p:nvPicPr>
          <p:cNvPr id="3" name="Background_Contents"/>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2" name="タイトル"/>
          <p:cNvSpPr>
            <a:spLocks noGrp="1"/>
          </p:cNvSpPr>
          <p:nvPr>
            <p:ph type="title" hasCustomPrompt="1"/>
          </p:nvPr>
        </p:nvSpPr>
        <p:spPr bwMode="gray">
          <a:xfrm>
            <a:off x="1619672" y="430930"/>
            <a:ext cx="7344000" cy="405683"/>
          </a:xfrm>
        </p:spPr>
        <p:txBody>
          <a:bodyPr wrap="square" anchor="b">
            <a:spAutoFit/>
          </a:bodyPr>
          <a:lstStyle>
            <a:lvl1pPr>
              <a:defRPr b="0" baseline="0">
                <a:solidFill>
                  <a:schemeClr val="tx2">
                    <a:lumMod val="65000"/>
                    <a:lumOff val="35000"/>
                  </a:schemeClr>
                </a:solidFill>
              </a:defRPr>
            </a:lvl1pPr>
          </a:lstStyle>
          <a:p>
            <a:r>
              <a:rPr kumimoji="1" lang="en-US" altLang="ja-JP" dirty="0" smtClean="0"/>
              <a:t>Enter the title of the table of contents.</a:t>
            </a:r>
            <a:endParaRPr kumimoji="1" lang="ja-JP" altLang="en-US" dirty="0"/>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baseline="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en-US" altLang="ja-JP" dirty="0" smtClean="0"/>
              <a:t>Enter the items in the table of contents.</a:t>
            </a:r>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Tree>
    <p:extLst>
      <p:ext uri="{BB962C8B-B14F-4D97-AF65-F5344CB8AC3E}">
        <p14:creationId xmlns:p14="http://schemas.microsoft.com/office/powerpoint/2010/main" val="34941373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7.jp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7.jp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0">
          <a:blip r:embed="rId11"/>
          <a:srcRect/>
          <a:stretch>
            <a:fillRect/>
          </a:stretch>
        </a:blipFill>
        <a:effectLst/>
      </p:bgPr>
    </p:bg>
    <p:spTree>
      <p:nvGrpSpPr>
        <p:cNvPr id="1" name=""/>
        <p:cNvGrpSpPr/>
        <p:nvPr/>
      </p:nvGrpSpPr>
      <p:grpSpPr>
        <a:xfrm>
          <a:off x="0" y="0"/>
          <a:ext cx="0" cy="0"/>
          <a:chOff x="0" y="0"/>
          <a:chExt cx="0" cy="0"/>
        </a:xfrm>
      </p:grpSpPr>
      <p:pic>
        <p:nvPicPr>
          <p:cNvPr id="6" name="Picture 2" descr="PPT_7th_0707_スライド_01"/>
          <p:cNvPicPr>
            <a:picLocks noChangeAspect="1" noChangeArrowheads="1"/>
          </p:cNvPicPr>
          <p:nvPr userDrawn="1"/>
        </p:nvPicPr>
        <p:blipFill>
          <a:blip r:embed="rId12">
            <a:extLst>
              <a:ext uri="{28A0092B-C50C-407E-A947-70E740481C1C}">
                <a14:useLocalDpi xmlns:a14="http://schemas.microsoft.com/office/drawing/2010/main" val="0"/>
              </a:ext>
            </a:extLst>
          </a:blip>
          <a:srcRect t="79562"/>
          <a:stretch>
            <a:fillRect/>
          </a:stretch>
        </p:blipFill>
        <p:spPr bwMode="auto">
          <a:xfrm>
            <a:off x="0" y="620713"/>
            <a:ext cx="9144000" cy="177800"/>
          </a:xfrm>
          <a:prstGeom prst="rect">
            <a:avLst/>
          </a:prstGeom>
          <a:noFill/>
          <a:extLst>
            <a:ext uri="{909E8E84-426E-40DD-AFC4-6F175D3DCCD1}">
              <a14:hiddenFill xmlns:a14="http://schemas.microsoft.com/office/drawing/2010/main">
                <a:solidFill>
                  <a:srgbClr val="FFFFFF"/>
                </a:solidFill>
              </a14:hiddenFill>
            </a:ext>
          </a:extLst>
        </p:spPr>
      </p:pic>
      <p:sp>
        <p:nvSpPr>
          <p:cNvPr id="11267" name="Rectangle 3"/>
          <p:cNvSpPr>
            <a:spLocks noGrp="1" noChangeArrowheads="1"/>
          </p:cNvSpPr>
          <p:nvPr>
            <p:ph type="title"/>
          </p:nvPr>
        </p:nvSpPr>
        <p:spPr bwMode="auto">
          <a:xfrm>
            <a:off x="152400" y="115888"/>
            <a:ext cx="88392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p>
            <a:pPr lvl="0"/>
            <a:r>
              <a:rPr lang="ja-JP" altLang="en-US" dirty="0" smtClean="0"/>
              <a:t>マスタ タイトルの書式設定</a:t>
            </a:r>
          </a:p>
        </p:txBody>
      </p:sp>
      <p:sp>
        <p:nvSpPr>
          <p:cNvPr id="11269" name="Rectangle 5"/>
          <p:cNvSpPr>
            <a:spLocks noGrp="1" noChangeArrowheads="1"/>
          </p:cNvSpPr>
          <p:nvPr>
            <p:ph type="body" idx="1"/>
          </p:nvPr>
        </p:nvSpPr>
        <p:spPr bwMode="auto">
          <a:xfrm>
            <a:off x="152400" y="981075"/>
            <a:ext cx="8839200" cy="5256213"/>
          </a:xfrm>
          <a:prstGeom prst="rect">
            <a:avLst/>
          </a:prstGeom>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p:txBody>
      </p:sp>
      <p:sp>
        <p:nvSpPr>
          <p:cNvPr id="7" name="テキスト ボックス 6"/>
          <p:cNvSpPr txBox="1"/>
          <p:nvPr userDrawn="1"/>
        </p:nvSpPr>
        <p:spPr>
          <a:xfrm>
            <a:off x="306000" y="6523200"/>
            <a:ext cx="811213" cy="334800"/>
          </a:xfrm>
          <a:prstGeom prst="rect">
            <a:avLst/>
          </a:prstGeom>
          <a:noFill/>
        </p:spPr>
        <p:txBody>
          <a:bodyPr wrap="square" lIns="90000" tIns="0" rIns="0" bIns="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000" b="1" i="0" u="none" strike="noStrike" kern="1200" cap="none" spc="0" normalizeH="0" baseline="0" noProof="0" dirty="0" smtClean="0">
                <a:ln>
                  <a:noFill/>
                </a:ln>
                <a:solidFill>
                  <a:srgbClr val="000000"/>
                </a:solidFill>
                <a:effectLst/>
                <a:uLnTx/>
                <a:uFillTx/>
                <a:latin typeface="Arial" charset="0"/>
                <a:ea typeface="HGP創英角ｺﾞｼｯｸUB" pitchFamily="50" charset="-128"/>
                <a:cs typeface="+mn-cs"/>
              </a:rPr>
              <a:t>Page </a:t>
            </a:r>
            <a:fld id="{8BB99341-3773-4AA0-9F9D-94F83AE5E06F}" type="slidenum">
              <a:rPr kumimoji="1" lang="en-US" altLang="ja-JP" sz="1000" b="1" i="0" u="none" strike="noStrike" kern="1200" cap="none" spc="0" normalizeH="0" baseline="0" noProof="0" smtClean="0">
                <a:ln>
                  <a:noFill/>
                </a:ln>
                <a:solidFill>
                  <a:srgbClr val="000000"/>
                </a:solidFill>
                <a:effectLst/>
                <a:uLnTx/>
                <a:uFillTx/>
                <a:latin typeface="Arial" charset="0"/>
                <a:ea typeface="HGP創英角ｺﾞｼｯｸUB" pitchFamily="50"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ja-JP" sz="1000" b="1" i="0" u="none" strike="noStrike" kern="1200" cap="none" spc="0" normalizeH="0" baseline="0" noProof="0" dirty="0" smtClean="0">
              <a:ln>
                <a:noFill/>
              </a:ln>
              <a:solidFill>
                <a:srgbClr val="000000"/>
              </a:solidFill>
              <a:effectLst/>
              <a:uLnTx/>
              <a:uFillTx/>
              <a:latin typeface="Arial" charset="0"/>
              <a:ea typeface="HGP創英角ｺﾞｼｯｸUB" pitchFamily="50" charset="-128"/>
              <a:cs typeface="+mn-cs"/>
            </a:endParaRPr>
          </a:p>
        </p:txBody>
      </p:sp>
      <p:sp>
        <p:nvSpPr>
          <p:cNvPr id="8" name="フッター プレースホルダー 4"/>
          <p:cNvSpPr txBox="1">
            <a:spLocks/>
          </p:cNvSpPr>
          <p:nvPr userDrawn="1"/>
        </p:nvSpPr>
        <p:spPr bwMode="auto">
          <a:xfrm>
            <a:off x="1258888" y="6523200"/>
            <a:ext cx="21590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defPPr>
              <a:defRPr lang="ja-JP"/>
            </a:defPPr>
            <a:lvl1pPr algn="l" rtl="0" fontAlgn="base">
              <a:spcBef>
                <a:spcPct val="0"/>
              </a:spcBef>
              <a:spcAft>
                <a:spcPct val="0"/>
              </a:spcAft>
              <a:defRPr kumimoji="1" sz="800" b="1" kern="1200">
                <a:solidFill>
                  <a:schemeClr val="tx1"/>
                </a:solidFill>
                <a:latin typeface="Arial" charset="0"/>
                <a:ea typeface="HGP創英角ｺﾞｼｯｸUB" pitchFamily="50" charset="-128"/>
                <a:cs typeface="+mn-cs"/>
              </a:defRPr>
            </a:lvl1pPr>
            <a:lvl2pPr marL="457200" algn="l" rtl="0" fontAlgn="base">
              <a:spcBef>
                <a:spcPct val="0"/>
              </a:spcBef>
              <a:spcAft>
                <a:spcPct val="0"/>
              </a:spcAft>
              <a:defRPr kumimoji="1" kern="1200">
                <a:solidFill>
                  <a:schemeClr val="tx1"/>
                </a:solidFill>
                <a:latin typeface="Arial" charset="0"/>
                <a:ea typeface="HGP創英角ｺﾞｼｯｸUB" pitchFamily="50" charset="-128"/>
                <a:cs typeface="+mn-cs"/>
              </a:defRPr>
            </a:lvl2pPr>
            <a:lvl3pPr marL="914400" algn="l" rtl="0" fontAlgn="base">
              <a:spcBef>
                <a:spcPct val="0"/>
              </a:spcBef>
              <a:spcAft>
                <a:spcPct val="0"/>
              </a:spcAft>
              <a:defRPr kumimoji="1" kern="1200">
                <a:solidFill>
                  <a:schemeClr val="tx1"/>
                </a:solidFill>
                <a:latin typeface="Arial" charset="0"/>
                <a:ea typeface="HGP創英角ｺﾞｼｯｸUB" pitchFamily="50" charset="-128"/>
                <a:cs typeface="+mn-cs"/>
              </a:defRPr>
            </a:lvl3pPr>
            <a:lvl4pPr marL="1371600" algn="l" rtl="0" fontAlgn="base">
              <a:spcBef>
                <a:spcPct val="0"/>
              </a:spcBef>
              <a:spcAft>
                <a:spcPct val="0"/>
              </a:spcAft>
              <a:defRPr kumimoji="1" kern="1200">
                <a:solidFill>
                  <a:schemeClr val="tx1"/>
                </a:solidFill>
                <a:latin typeface="Arial" charset="0"/>
                <a:ea typeface="HGP創英角ｺﾞｼｯｸUB" pitchFamily="50" charset="-128"/>
                <a:cs typeface="+mn-cs"/>
              </a:defRPr>
            </a:lvl4pPr>
            <a:lvl5pPr marL="1828800" algn="l" rtl="0" fontAlgn="base">
              <a:spcBef>
                <a:spcPct val="0"/>
              </a:spcBef>
              <a:spcAft>
                <a:spcPct val="0"/>
              </a:spcAft>
              <a:defRPr kumimoji="1" kern="1200">
                <a:solidFill>
                  <a:schemeClr val="tx1"/>
                </a:solidFill>
                <a:latin typeface="Arial" charset="0"/>
                <a:ea typeface="HGP創英角ｺﾞｼｯｸUB" pitchFamily="50" charset="-128"/>
                <a:cs typeface="+mn-cs"/>
              </a:defRPr>
            </a:lvl5pPr>
            <a:lvl6pPr marL="2286000" algn="l" defTabSz="914400" rtl="0" eaLnBrk="1" latinLnBrk="0" hangingPunct="1">
              <a:defRPr kumimoji="1" kern="1200">
                <a:solidFill>
                  <a:schemeClr val="tx1"/>
                </a:solidFill>
                <a:latin typeface="Arial" charset="0"/>
                <a:ea typeface="HGP創英角ｺﾞｼｯｸUB" pitchFamily="50" charset="-128"/>
                <a:cs typeface="+mn-cs"/>
              </a:defRPr>
            </a:lvl6pPr>
            <a:lvl7pPr marL="2743200" algn="l" defTabSz="914400" rtl="0" eaLnBrk="1" latinLnBrk="0" hangingPunct="1">
              <a:defRPr kumimoji="1" kern="1200">
                <a:solidFill>
                  <a:schemeClr val="tx1"/>
                </a:solidFill>
                <a:latin typeface="Arial" charset="0"/>
                <a:ea typeface="HGP創英角ｺﾞｼｯｸUB" pitchFamily="50" charset="-128"/>
                <a:cs typeface="+mn-cs"/>
              </a:defRPr>
            </a:lvl7pPr>
            <a:lvl8pPr marL="3200400" algn="l" defTabSz="914400" rtl="0" eaLnBrk="1" latinLnBrk="0" hangingPunct="1">
              <a:defRPr kumimoji="1" kern="1200">
                <a:solidFill>
                  <a:schemeClr val="tx1"/>
                </a:solidFill>
                <a:latin typeface="Arial" charset="0"/>
                <a:ea typeface="HGP創英角ｺﾞｼｯｸUB" pitchFamily="50" charset="-128"/>
                <a:cs typeface="+mn-cs"/>
              </a:defRPr>
            </a:lvl8pPr>
            <a:lvl9pPr marL="3657600" algn="l" defTabSz="914400" rtl="0" eaLnBrk="1" latinLnBrk="0" hangingPunct="1">
              <a:defRPr kumimoji="1" kern="1200">
                <a:solidFill>
                  <a:schemeClr val="tx1"/>
                </a:solidFill>
                <a:latin typeface="Arial" charset="0"/>
                <a:ea typeface="HGP創英角ｺﾞｼｯｸUB" pitchFamily="50" charset="-128"/>
                <a:cs typeface="+mn-cs"/>
              </a:defRPr>
            </a:lvl9pPr>
          </a:lstStyle>
          <a:p>
            <a:r>
              <a:rPr lang="en-US" altLang="ja-JP" dirty="0" smtClean="0"/>
              <a:t>© NEC Corporation 2015</a:t>
            </a:r>
            <a:endParaRPr lang="en-US" altLang="ja-JP" dirty="0"/>
          </a:p>
        </p:txBody>
      </p:sp>
    </p:spTree>
  </p:cSld>
  <p:clrMap bg1="lt1" tx1="dk1" bg2="lt2" tx2="dk2" accent1="accent1" accent2="accent2" accent3="accent3" accent4="accent4" accent5="accent5" accent6="accent6" hlink="hlink" folHlink="folHlink"/>
  <p:sldLayoutIdLst>
    <p:sldLayoutId id="2147483650" r:id="rId1"/>
    <p:sldLayoutId id="2147483664" r:id="rId2"/>
    <p:sldLayoutId id="2147483651" r:id="rId3"/>
    <p:sldLayoutId id="2147483655" r:id="rId4"/>
    <p:sldLayoutId id="2147483653" r:id="rId5"/>
    <p:sldLayoutId id="2147483652" r:id="rId6"/>
    <p:sldLayoutId id="2147483662" r:id="rId7"/>
    <p:sldLayoutId id="2147483665" r:id="rId8"/>
    <p:sldLayoutId id="2147483666" r:id="rId9"/>
  </p:sldLayoutIdLst>
  <p:timing>
    <p:tnLst>
      <p:par>
        <p:cTn id="1" dur="indefinite" restart="never" nodeType="tmRoot"/>
      </p:par>
    </p:tnLst>
  </p:timing>
  <p:hf hdr="0" ftr="0" dt="0"/>
  <p:txStyles>
    <p:titleStyle>
      <a:lvl1pPr algn="l" rtl="0" eaLnBrk="1" fontAlgn="base" hangingPunct="1">
        <a:spcBef>
          <a:spcPct val="0"/>
        </a:spcBef>
        <a:spcAft>
          <a:spcPct val="0"/>
        </a:spcAft>
        <a:defRPr kumimoji="1" sz="2800">
          <a:solidFill>
            <a:schemeClr val="tx1"/>
          </a:solidFill>
          <a:latin typeface="+mj-lt"/>
          <a:ea typeface="+mj-ea"/>
          <a:cs typeface="+mj-cs"/>
        </a:defRPr>
      </a:lvl1pPr>
      <a:lvl2pPr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2pPr>
      <a:lvl3pPr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3pPr>
      <a:lvl4pPr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4pPr>
      <a:lvl5pPr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5pPr>
      <a:lvl6pPr marL="457200"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6pPr>
      <a:lvl7pPr marL="914400"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7pPr>
      <a:lvl8pPr marL="1371600"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8pPr>
      <a:lvl9pPr marL="1828800"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9pPr>
    </p:titleStyle>
    <p:body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984250" indent="-174625"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4" name="Footer"/>
          <p:cNvPicPr>
            <a:picLocks noChangeAspect="1"/>
          </p:cNvPicPr>
          <p:nvPr/>
        </p:nvPicPr>
        <p:blipFill>
          <a:blip r:embed="rId21">
            <a:extLst>
              <a:ext uri="{28A0092B-C50C-407E-A947-70E740481C1C}">
                <a14:useLocalDpi xmlns:a14="http://schemas.microsoft.com/office/drawing/2010/main" val="0"/>
              </a:ext>
            </a:extLst>
          </a:blip>
          <a:stretch>
            <a:fillRect/>
          </a:stretch>
        </p:blipFill>
        <p:spPr bwMode="invGray">
          <a:xfrm>
            <a:off x="0" y="6549391"/>
            <a:ext cx="9143999" cy="308609"/>
          </a:xfrm>
          <a:prstGeom prst="rect">
            <a:avLst/>
          </a:prstGeom>
        </p:spPr>
      </p:pic>
      <p:sp>
        <p:nvSpPr>
          <p:cNvPr id="2" name="タイトル プレースホルダー"/>
          <p:cNvSpPr>
            <a:spLocks noGrp="1"/>
          </p:cNvSpPr>
          <p:nvPr>
            <p:ph type="title"/>
          </p:nvPr>
        </p:nvSpPr>
        <p:spPr bwMode="gray">
          <a:xfrm>
            <a:off x="179387" y="108000"/>
            <a:ext cx="8785225" cy="468000"/>
          </a:xfrm>
          <a:prstGeom prst="rect">
            <a:avLst/>
          </a:prstGeom>
        </p:spPr>
        <p:txBody>
          <a:bodyPr vert="horz" lIns="91440" tIns="45720" rIns="91440" bIns="45720" rtlCol="0" anchor="ctr">
            <a:noAutofit/>
          </a:bodyPr>
          <a:lstStyle/>
          <a:p>
            <a:r>
              <a:rPr kumimoji="1" lang="en-US" altLang="ja-JP" dirty="0" smtClean="0"/>
              <a:t>Formatting for the master title</a:t>
            </a:r>
            <a:endParaRPr kumimoji="1" lang="ja-JP" altLang="en-US" dirty="0"/>
          </a:p>
        </p:txBody>
      </p:sp>
      <p:sp>
        <p:nvSpPr>
          <p:cNvPr id="3" name="テキスト プレースホルダー"/>
          <p:cNvSpPr>
            <a:spLocks noGrp="1"/>
          </p:cNvSpPr>
          <p:nvPr>
            <p:ph type="body" idx="1"/>
          </p:nvPr>
        </p:nvSpPr>
        <p:spPr bwMode="gray">
          <a:xfrm>
            <a:off x="179387" y="836614"/>
            <a:ext cx="8785226" cy="5616574"/>
          </a:xfrm>
          <a:prstGeom prst="rect">
            <a:avLst/>
          </a:prstGeom>
        </p:spPr>
        <p:txBody>
          <a:bodyPr vert="horz" lIns="91440" tIns="45720" rIns="91440" bIns="45720" rtlCol="0">
            <a:normAutofit/>
          </a:bodyPr>
          <a:lstStyle/>
          <a:p>
            <a:pPr lvl="0"/>
            <a:r>
              <a:rPr kumimoji="1" lang="en-US" altLang="ja-JP" dirty="0" smtClean="0"/>
              <a:t>Formatting for the master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
        <p:nvSpPr>
          <p:cNvPr id="8" name="PageNumber"/>
          <p:cNvSpPr txBox="1"/>
          <p:nvPr/>
        </p:nvSpPr>
        <p:spPr bwMode="black">
          <a:xfrm>
            <a:off x="168810" y="6597840"/>
            <a:ext cx="684000" cy="234000"/>
          </a:xfrm>
          <a:prstGeom prst="rect">
            <a:avLst/>
          </a:prstGeom>
          <a:noFill/>
        </p:spPr>
        <p:txBody>
          <a:bodyPr wrap="none" tIns="45720" bIns="45720" rtlCol="0">
            <a:noAutofit/>
          </a:bodyPr>
          <a:lstStyle/>
          <a:p>
            <a:pPr fontAlgn="auto">
              <a:spcBef>
                <a:spcPts val="0"/>
              </a:spcBef>
              <a:spcAft>
                <a:spcPts val="0"/>
              </a:spcAft>
              <a:defRPr/>
            </a:pPr>
            <a:fld id="{C90F5524-168B-428D-88E2-BCDC17194B25}" type="slidenum">
              <a:rPr lang="ja-JP" altLang="en-US" sz="900" smtClean="0">
                <a:solidFill>
                  <a:srgbClr val="FFFFFF"/>
                </a:solidFill>
                <a:latin typeface="Verdana" panose="020B0604030504040204" pitchFamily="34" charset="0"/>
                <a:ea typeface="メイリオ"/>
                <a:cs typeface="Verdana" panose="020B0604030504040204" pitchFamily="34" charset="0"/>
              </a:rPr>
              <a:pPr fontAlgn="auto">
                <a:spcBef>
                  <a:spcPts val="0"/>
                </a:spcBef>
                <a:spcAft>
                  <a:spcPts val="0"/>
                </a:spcAft>
                <a:defRPr/>
              </a:pPr>
              <a:t>‹#›</a:t>
            </a:fld>
            <a:endParaRPr lang="ja-JP" altLang="en-US" sz="900" dirty="0" smtClean="0">
              <a:solidFill>
                <a:srgbClr val="FFFFFF"/>
              </a:solidFill>
              <a:latin typeface="Verdana" panose="020B0604030504040204" pitchFamily="34" charset="0"/>
              <a:ea typeface="メイリオ"/>
              <a:cs typeface="Verdana" panose="020B0604030504040204" pitchFamily="34" charset="0"/>
            </a:endParaRPr>
          </a:p>
        </p:txBody>
      </p:sp>
      <p:sp>
        <p:nvSpPr>
          <p:cNvPr id="9" name="Credit"/>
          <p:cNvSpPr txBox="1"/>
          <p:nvPr/>
        </p:nvSpPr>
        <p:spPr bwMode="black">
          <a:xfrm>
            <a:off x="1096858" y="6597840"/>
            <a:ext cx="1638590" cy="230832"/>
          </a:xfrm>
          <a:prstGeom prst="rect">
            <a:avLst/>
          </a:prstGeom>
          <a:noFill/>
        </p:spPr>
        <p:txBody>
          <a:bodyPr wrap="none" tIns="45720" bIns="45720" rtlCol="0">
            <a:spAutoFit/>
          </a:bodyPr>
          <a:lstStyle/>
          <a:p>
            <a:pPr fontAlgn="auto">
              <a:spcBef>
                <a:spcPts val="0"/>
              </a:spcBef>
              <a:spcAft>
                <a:spcPts val="0"/>
              </a:spcAft>
              <a:defRPr/>
            </a:pPr>
            <a:r>
              <a:rPr lang="en-US" altLang="ja-JP" sz="900" dirty="0" smtClean="0">
                <a:solidFill>
                  <a:srgbClr val="FFFFFF"/>
                </a:solidFill>
                <a:latin typeface="Verdana" panose="020B0604030504040204" pitchFamily="34" charset="0"/>
                <a:ea typeface="Verdana" panose="020B0604030504040204" pitchFamily="34" charset="0"/>
                <a:cs typeface="Verdana" panose="020B0604030504040204" pitchFamily="34" charset="0"/>
              </a:rPr>
              <a:t>© NEC Corporation 2015</a:t>
            </a:r>
          </a:p>
        </p:txBody>
      </p:sp>
      <p:sp>
        <p:nvSpPr>
          <p:cNvPr id="10" name="Confidential"/>
          <p:cNvSpPr txBox="1"/>
          <p:nvPr/>
        </p:nvSpPr>
        <p:spPr bwMode="black">
          <a:xfrm>
            <a:off x="3621250" y="6597840"/>
            <a:ext cx="1882247" cy="230832"/>
          </a:xfrm>
          <a:prstGeom prst="rect">
            <a:avLst/>
          </a:prstGeom>
          <a:noFill/>
        </p:spPr>
        <p:txBody>
          <a:bodyPr wrap="none" tIns="45720" bIns="45720" rtlCol="0">
            <a:spAutoFit/>
          </a:bodyPr>
          <a:lstStyle/>
          <a:p>
            <a:pPr algn="ctr" fontAlgn="auto">
              <a:spcBef>
                <a:spcPts val="0"/>
              </a:spcBef>
              <a:spcAft>
                <a:spcPts val="0"/>
              </a:spcAft>
              <a:defRPr/>
            </a:pPr>
            <a:r>
              <a:rPr lang="en-US" altLang="ja-JP" sz="900" dirty="0" smtClean="0">
                <a:solidFill>
                  <a:srgbClr val="FFFFFF"/>
                </a:solidFill>
                <a:latin typeface="Verdana" panose="020B0604030504040204" pitchFamily="34" charset="0"/>
                <a:ea typeface="Verdana" panose="020B0604030504040204" pitchFamily="34" charset="0"/>
                <a:cs typeface="Verdana" panose="020B0604030504040204" pitchFamily="34" charset="0"/>
              </a:rPr>
              <a:t>NEC Group Internal Use Only</a:t>
            </a:r>
          </a:p>
        </p:txBody>
      </p:sp>
      <p:pic>
        <p:nvPicPr>
          <p:cNvPr id="11" name="Foote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bwMode="invGray">
          <a:xfrm>
            <a:off x="0" y="6549391"/>
            <a:ext cx="9143999" cy="308609"/>
          </a:xfrm>
          <a:prstGeom prst="rect">
            <a:avLst/>
          </a:prstGeom>
        </p:spPr>
      </p:pic>
      <p:sp>
        <p:nvSpPr>
          <p:cNvPr id="12" name="PageNumber"/>
          <p:cNvSpPr txBox="1"/>
          <p:nvPr userDrawn="1"/>
        </p:nvSpPr>
        <p:spPr bwMode="black">
          <a:xfrm>
            <a:off x="168810" y="6597840"/>
            <a:ext cx="684000" cy="234000"/>
          </a:xfrm>
          <a:prstGeom prst="rect">
            <a:avLst/>
          </a:prstGeom>
          <a:noFill/>
        </p:spPr>
        <p:txBody>
          <a:bodyPr wrap="none" tIns="45720" bIns="45720" rtlCol="0">
            <a:noAutofit/>
          </a:bodyPr>
          <a:lstStyle/>
          <a:p>
            <a:pPr fontAlgn="auto">
              <a:spcBef>
                <a:spcPts val="0"/>
              </a:spcBef>
              <a:spcAft>
                <a:spcPts val="0"/>
              </a:spcAft>
              <a:defRPr/>
            </a:pPr>
            <a:fld id="{C90F5524-168B-428D-88E2-BCDC17194B25}" type="slidenum">
              <a:rPr lang="ja-JP" altLang="en-US" sz="900" smtClean="0">
                <a:solidFill>
                  <a:srgbClr val="FFFFFF"/>
                </a:solidFill>
                <a:latin typeface="Verdana"/>
                <a:ea typeface="メイリオ"/>
                <a:cs typeface="Verdana" panose="020B0604030504040204" pitchFamily="34" charset="0"/>
              </a:rPr>
              <a:pPr fontAlgn="auto">
                <a:spcBef>
                  <a:spcPts val="0"/>
                </a:spcBef>
                <a:spcAft>
                  <a:spcPts val="0"/>
                </a:spcAft>
                <a:defRPr/>
              </a:pPr>
              <a:t>‹#›</a:t>
            </a:fld>
            <a:endParaRPr lang="ja-JP" altLang="en-US" sz="900" dirty="0" smtClean="0">
              <a:solidFill>
                <a:srgbClr val="FFFFFF"/>
              </a:solidFill>
              <a:latin typeface="Verdana"/>
              <a:ea typeface="メイリオ"/>
              <a:cs typeface="Verdana" panose="020B0604030504040204" pitchFamily="34" charset="0"/>
            </a:endParaRPr>
          </a:p>
        </p:txBody>
      </p:sp>
      <p:sp>
        <p:nvSpPr>
          <p:cNvPr id="13" name="Credit"/>
          <p:cNvSpPr txBox="1"/>
          <p:nvPr userDrawn="1"/>
        </p:nvSpPr>
        <p:spPr bwMode="black">
          <a:xfrm>
            <a:off x="1096858" y="6597840"/>
            <a:ext cx="1638590" cy="230832"/>
          </a:xfrm>
          <a:prstGeom prst="rect">
            <a:avLst/>
          </a:prstGeom>
          <a:noFill/>
        </p:spPr>
        <p:txBody>
          <a:bodyPr wrap="none" tIns="45720" bIns="45720" rtlCol="0">
            <a:spAutoFit/>
          </a:bodyPr>
          <a:lstStyle/>
          <a:p>
            <a:pPr fontAlgn="auto">
              <a:spcBef>
                <a:spcPts val="0"/>
              </a:spcBef>
              <a:spcAft>
                <a:spcPts val="0"/>
              </a:spcAft>
              <a:defRPr/>
            </a:pPr>
            <a:r>
              <a:rPr lang="en-US" altLang="ja-JP" sz="900" dirty="0" smtClean="0">
                <a:solidFill>
                  <a:srgbClr val="FFFFFF"/>
                </a:solidFill>
                <a:latin typeface="Verdana"/>
                <a:ea typeface="Verdana" panose="020B0604030504040204" pitchFamily="34" charset="0"/>
                <a:cs typeface="Verdana" panose="020B0604030504040204" pitchFamily="34" charset="0"/>
              </a:rPr>
              <a:t>© NEC Corporation 2017</a:t>
            </a:r>
          </a:p>
        </p:txBody>
      </p:sp>
    </p:spTree>
    <p:extLst>
      <p:ext uri="{BB962C8B-B14F-4D97-AF65-F5344CB8AC3E}">
        <p14:creationId xmlns:p14="http://schemas.microsoft.com/office/powerpoint/2010/main" val="427064452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timing>
    <p:tnLst>
      <p:par>
        <p:cTn id="1" dur="indefinite" restart="never" nodeType="tmRoot"/>
      </p:par>
    </p:tnLst>
  </p:timing>
  <p:hf sldNum="0" hdr="0" ftr="0" dt="0"/>
  <p:txStyles>
    <p:titleStyle>
      <a:lvl1pPr algn="l" rtl="0" eaLnBrk="1" fontAlgn="base" hangingPunct="1">
        <a:spcBef>
          <a:spcPct val="0"/>
        </a:spcBef>
        <a:spcAft>
          <a:spcPct val="0"/>
        </a:spcAft>
        <a:defRPr kumimoji="1" sz="2400" b="0" baseline="0">
          <a:solidFill>
            <a:schemeClr val="tx1"/>
          </a:solidFill>
          <a:latin typeface="+mj-lt"/>
          <a:ea typeface="+mj-ea"/>
          <a:cs typeface="Verdana" panose="020B0604030504040204" pitchFamily="34" charset="0"/>
        </a:defRPr>
      </a:lvl1pPr>
      <a:lvl2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Verdana" panose="020B0604030504040204" pitchFamily="34" charset="0"/>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cs typeface="Verdana" panose="020B0604030504040204" pitchFamily="34" charset="0"/>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cs typeface="Verdana" panose="020B0604030504040204" pitchFamily="34" charset="0"/>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cs typeface="Verdana" panose="020B0604030504040204" pitchFamily="34" charset="0"/>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4" name="Footer"/>
          <p:cNvPicPr>
            <a:picLocks noChangeAspect="1"/>
          </p:cNvPicPr>
          <p:nvPr/>
        </p:nvPicPr>
        <p:blipFill>
          <a:blip r:embed="rId21">
            <a:extLst>
              <a:ext uri="{28A0092B-C50C-407E-A947-70E740481C1C}">
                <a14:useLocalDpi xmlns:a14="http://schemas.microsoft.com/office/drawing/2010/main" val="0"/>
              </a:ext>
            </a:extLst>
          </a:blip>
          <a:stretch>
            <a:fillRect/>
          </a:stretch>
        </p:blipFill>
        <p:spPr bwMode="invGray">
          <a:xfrm>
            <a:off x="0" y="6549391"/>
            <a:ext cx="9143999" cy="308609"/>
          </a:xfrm>
          <a:prstGeom prst="rect">
            <a:avLst/>
          </a:prstGeom>
        </p:spPr>
      </p:pic>
      <p:sp>
        <p:nvSpPr>
          <p:cNvPr id="2" name="タイトル プレースホルダー"/>
          <p:cNvSpPr>
            <a:spLocks noGrp="1"/>
          </p:cNvSpPr>
          <p:nvPr>
            <p:ph type="title"/>
          </p:nvPr>
        </p:nvSpPr>
        <p:spPr bwMode="gray">
          <a:xfrm>
            <a:off x="179387" y="108000"/>
            <a:ext cx="8785225" cy="468000"/>
          </a:xfrm>
          <a:prstGeom prst="rect">
            <a:avLst/>
          </a:prstGeom>
        </p:spPr>
        <p:txBody>
          <a:bodyPr vert="horz" lIns="91440" tIns="45720" rIns="91440" bIns="45720" rtlCol="0" anchor="ctr">
            <a:noAutofit/>
          </a:bodyPr>
          <a:lstStyle/>
          <a:p>
            <a:r>
              <a:rPr kumimoji="1" lang="en-US" altLang="ja-JP" dirty="0" smtClean="0"/>
              <a:t>Formatting for the master title</a:t>
            </a:r>
            <a:endParaRPr kumimoji="1" lang="ja-JP" altLang="en-US" dirty="0"/>
          </a:p>
        </p:txBody>
      </p:sp>
      <p:sp>
        <p:nvSpPr>
          <p:cNvPr id="3" name="テキスト プレースホルダー"/>
          <p:cNvSpPr>
            <a:spLocks noGrp="1"/>
          </p:cNvSpPr>
          <p:nvPr>
            <p:ph type="body" idx="1"/>
          </p:nvPr>
        </p:nvSpPr>
        <p:spPr bwMode="gray">
          <a:xfrm>
            <a:off x="179387" y="836614"/>
            <a:ext cx="8785226" cy="5616574"/>
          </a:xfrm>
          <a:prstGeom prst="rect">
            <a:avLst/>
          </a:prstGeom>
        </p:spPr>
        <p:txBody>
          <a:bodyPr vert="horz" lIns="91440" tIns="45720" rIns="91440" bIns="45720" rtlCol="0">
            <a:normAutofit/>
          </a:bodyPr>
          <a:lstStyle/>
          <a:p>
            <a:pPr lvl="0"/>
            <a:r>
              <a:rPr kumimoji="1" lang="en-US" altLang="ja-JP" dirty="0" smtClean="0"/>
              <a:t>Formatting for the master text</a:t>
            </a:r>
            <a:endParaRPr kumimoji="1" lang="ja-JP" altLang="en-US" dirty="0" smtClean="0"/>
          </a:p>
          <a:p>
            <a:pPr lvl="1"/>
            <a:r>
              <a:rPr kumimoji="1" lang="en-US" altLang="ja-JP" dirty="0" smtClean="0"/>
              <a:t>Second level</a:t>
            </a:r>
            <a:endParaRPr kumimoji="1" lang="ja-JP" altLang="en-US" dirty="0" smtClean="0"/>
          </a:p>
          <a:p>
            <a:pPr lvl="2"/>
            <a:r>
              <a:rPr kumimoji="1" lang="en-US" altLang="ja-JP" dirty="0" smtClean="0"/>
              <a:t>Third level</a:t>
            </a:r>
            <a:endParaRPr kumimoji="1" lang="ja-JP" altLang="en-US" dirty="0" smtClean="0"/>
          </a:p>
          <a:p>
            <a:pPr lvl="3"/>
            <a:r>
              <a:rPr kumimoji="1" lang="en-US" altLang="ja-JP" dirty="0" smtClean="0"/>
              <a:t>Fourth level</a:t>
            </a:r>
            <a:endParaRPr kumimoji="1" lang="ja-JP" altLang="en-US" dirty="0" smtClean="0"/>
          </a:p>
        </p:txBody>
      </p:sp>
      <p:sp>
        <p:nvSpPr>
          <p:cNvPr id="8" name="PageNumber"/>
          <p:cNvSpPr txBox="1"/>
          <p:nvPr/>
        </p:nvSpPr>
        <p:spPr bwMode="black">
          <a:xfrm>
            <a:off x="168810" y="6597840"/>
            <a:ext cx="684000" cy="234000"/>
          </a:xfrm>
          <a:prstGeom prst="rect">
            <a:avLst/>
          </a:prstGeom>
          <a:noFill/>
        </p:spPr>
        <p:txBody>
          <a:bodyPr wrap="none" tIns="45720" bIns="45720" rtlCol="0">
            <a:noAutofit/>
          </a:bodyPr>
          <a:lstStyle/>
          <a:p>
            <a:pPr fontAlgn="auto">
              <a:spcBef>
                <a:spcPts val="0"/>
              </a:spcBef>
              <a:spcAft>
                <a:spcPts val="0"/>
              </a:spcAft>
              <a:defRPr/>
            </a:pPr>
            <a:fld id="{C90F5524-168B-428D-88E2-BCDC17194B25}" type="slidenum">
              <a:rPr lang="ja-JP" altLang="en-US" sz="900" smtClean="0">
                <a:solidFill>
                  <a:srgbClr val="FFFFFF"/>
                </a:solidFill>
                <a:latin typeface="Verdana" panose="020B0604030504040204" pitchFamily="34" charset="0"/>
                <a:ea typeface="メイリオ"/>
                <a:cs typeface="Verdana" panose="020B0604030504040204" pitchFamily="34" charset="0"/>
              </a:rPr>
              <a:pPr fontAlgn="auto">
                <a:spcBef>
                  <a:spcPts val="0"/>
                </a:spcBef>
                <a:spcAft>
                  <a:spcPts val="0"/>
                </a:spcAft>
                <a:defRPr/>
              </a:pPr>
              <a:t>‹#›</a:t>
            </a:fld>
            <a:endParaRPr lang="ja-JP" altLang="en-US" sz="900" dirty="0" smtClean="0">
              <a:solidFill>
                <a:srgbClr val="FFFFFF"/>
              </a:solidFill>
              <a:latin typeface="Verdana" panose="020B0604030504040204" pitchFamily="34" charset="0"/>
              <a:ea typeface="メイリオ"/>
              <a:cs typeface="Verdana" panose="020B0604030504040204" pitchFamily="34" charset="0"/>
            </a:endParaRPr>
          </a:p>
        </p:txBody>
      </p:sp>
      <p:sp>
        <p:nvSpPr>
          <p:cNvPr id="9" name="Credit"/>
          <p:cNvSpPr txBox="1"/>
          <p:nvPr/>
        </p:nvSpPr>
        <p:spPr bwMode="black">
          <a:xfrm>
            <a:off x="1096858" y="6597840"/>
            <a:ext cx="1638590" cy="230832"/>
          </a:xfrm>
          <a:prstGeom prst="rect">
            <a:avLst/>
          </a:prstGeom>
          <a:noFill/>
        </p:spPr>
        <p:txBody>
          <a:bodyPr wrap="none" tIns="45720" bIns="45720" rtlCol="0">
            <a:spAutoFit/>
          </a:bodyPr>
          <a:lstStyle/>
          <a:p>
            <a:pPr fontAlgn="auto">
              <a:spcBef>
                <a:spcPts val="0"/>
              </a:spcBef>
              <a:spcAft>
                <a:spcPts val="0"/>
              </a:spcAft>
              <a:defRPr/>
            </a:pPr>
            <a:r>
              <a:rPr lang="en-US" altLang="ja-JP" sz="900" dirty="0" smtClean="0">
                <a:solidFill>
                  <a:srgbClr val="FFFFFF"/>
                </a:solidFill>
                <a:latin typeface="Verdana" panose="020B0604030504040204" pitchFamily="34" charset="0"/>
                <a:ea typeface="Verdana" panose="020B0604030504040204" pitchFamily="34" charset="0"/>
                <a:cs typeface="Verdana" panose="020B0604030504040204" pitchFamily="34" charset="0"/>
              </a:rPr>
              <a:t>© NEC Corporation 2015</a:t>
            </a:r>
          </a:p>
        </p:txBody>
      </p:sp>
      <p:sp>
        <p:nvSpPr>
          <p:cNvPr id="10" name="Confidential"/>
          <p:cNvSpPr txBox="1"/>
          <p:nvPr/>
        </p:nvSpPr>
        <p:spPr bwMode="black">
          <a:xfrm>
            <a:off x="3621250" y="6597840"/>
            <a:ext cx="1882247" cy="230832"/>
          </a:xfrm>
          <a:prstGeom prst="rect">
            <a:avLst/>
          </a:prstGeom>
          <a:noFill/>
        </p:spPr>
        <p:txBody>
          <a:bodyPr wrap="none" tIns="45720" bIns="45720" rtlCol="0">
            <a:spAutoFit/>
          </a:bodyPr>
          <a:lstStyle/>
          <a:p>
            <a:pPr algn="ctr" fontAlgn="auto">
              <a:spcBef>
                <a:spcPts val="0"/>
              </a:spcBef>
              <a:spcAft>
                <a:spcPts val="0"/>
              </a:spcAft>
              <a:defRPr/>
            </a:pPr>
            <a:r>
              <a:rPr lang="en-US" altLang="ja-JP" sz="900" dirty="0" smtClean="0">
                <a:solidFill>
                  <a:srgbClr val="FFFFFF"/>
                </a:solidFill>
                <a:latin typeface="Verdana" panose="020B0604030504040204" pitchFamily="34" charset="0"/>
                <a:ea typeface="Verdana" panose="020B0604030504040204" pitchFamily="34" charset="0"/>
                <a:cs typeface="Verdana" panose="020B0604030504040204" pitchFamily="34" charset="0"/>
              </a:rPr>
              <a:t>NEC Group Internal Use Only</a:t>
            </a:r>
          </a:p>
        </p:txBody>
      </p:sp>
      <p:pic>
        <p:nvPicPr>
          <p:cNvPr id="11" name="Foote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bwMode="invGray">
          <a:xfrm>
            <a:off x="0" y="6549391"/>
            <a:ext cx="9143999" cy="308609"/>
          </a:xfrm>
          <a:prstGeom prst="rect">
            <a:avLst/>
          </a:prstGeom>
        </p:spPr>
      </p:pic>
      <p:sp>
        <p:nvSpPr>
          <p:cNvPr id="12" name="PageNumber"/>
          <p:cNvSpPr txBox="1"/>
          <p:nvPr userDrawn="1"/>
        </p:nvSpPr>
        <p:spPr bwMode="black">
          <a:xfrm>
            <a:off x="168810" y="6597840"/>
            <a:ext cx="684000" cy="234000"/>
          </a:xfrm>
          <a:prstGeom prst="rect">
            <a:avLst/>
          </a:prstGeom>
          <a:noFill/>
        </p:spPr>
        <p:txBody>
          <a:bodyPr wrap="none" tIns="45720" bIns="45720" rtlCol="0">
            <a:noAutofit/>
          </a:bodyPr>
          <a:lstStyle/>
          <a:p>
            <a:pPr fontAlgn="auto">
              <a:spcBef>
                <a:spcPts val="0"/>
              </a:spcBef>
              <a:spcAft>
                <a:spcPts val="0"/>
              </a:spcAft>
              <a:defRPr/>
            </a:pPr>
            <a:fld id="{C90F5524-168B-428D-88E2-BCDC17194B25}" type="slidenum">
              <a:rPr lang="ja-JP" altLang="en-US" sz="900" smtClean="0">
                <a:solidFill>
                  <a:srgbClr val="FFFFFF"/>
                </a:solidFill>
                <a:latin typeface="Verdana"/>
                <a:ea typeface="メイリオ"/>
                <a:cs typeface="Verdana" panose="020B0604030504040204" pitchFamily="34" charset="0"/>
              </a:rPr>
              <a:pPr fontAlgn="auto">
                <a:spcBef>
                  <a:spcPts val="0"/>
                </a:spcBef>
                <a:spcAft>
                  <a:spcPts val="0"/>
                </a:spcAft>
                <a:defRPr/>
              </a:pPr>
              <a:t>‹#›</a:t>
            </a:fld>
            <a:endParaRPr lang="ja-JP" altLang="en-US" sz="900" dirty="0" smtClean="0">
              <a:solidFill>
                <a:srgbClr val="FFFFFF"/>
              </a:solidFill>
              <a:latin typeface="Verdana"/>
              <a:ea typeface="メイリオ"/>
              <a:cs typeface="Verdana" panose="020B0604030504040204" pitchFamily="34" charset="0"/>
            </a:endParaRPr>
          </a:p>
        </p:txBody>
      </p:sp>
      <p:sp>
        <p:nvSpPr>
          <p:cNvPr id="13" name="Credit"/>
          <p:cNvSpPr txBox="1"/>
          <p:nvPr userDrawn="1"/>
        </p:nvSpPr>
        <p:spPr bwMode="black">
          <a:xfrm>
            <a:off x="1096858" y="6597840"/>
            <a:ext cx="1638590" cy="230832"/>
          </a:xfrm>
          <a:prstGeom prst="rect">
            <a:avLst/>
          </a:prstGeom>
          <a:noFill/>
        </p:spPr>
        <p:txBody>
          <a:bodyPr wrap="none" tIns="45720" bIns="45720" rtlCol="0">
            <a:spAutoFit/>
          </a:bodyPr>
          <a:lstStyle/>
          <a:p>
            <a:pPr fontAlgn="auto">
              <a:spcBef>
                <a:spcPts val="0"/>
              </a:spcBef>
              <a:spcAft>
                <a:spcPts val="0"/>
              </a:spcAft>
              <a:defRPr/>
            </a:pPr>
            <a:r>
              <a:rPr lang="en-US" altLang="ja-JP" sz="900" dirty="0" smtClean="0">
                <a:solidFill>
                  <a:srgbClr val="FFFFFF"/>
                </a:solidFill>
                <a:latin typeface="Verdana"/>
                <a:ea typeface="Verdana" panose="020B0604030504040204" pitchFamily="34" charset="0"/>
                <a:cs typeface="Verdana" panose="020B0604030504040204" pitchFamily="34" charset="0"/>
              </a:rPr>
              <a:t>© NEC Corporation 2017</a:t>
            </a:r>
          </a:p>
        </p:txBody>
      </p:sp>
    </p:spTree>
    <p:extLst>
      <p:ext uri="{BB962C8B-B14F-4D97-AF65-F5344CB8AC3E}">
        <p14:creationId xmlns:p14="http://schemas.microsoft.com/office/powerpoint/2010/main" val="53250907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Lst>
  <p:timing>
    <p:tnLst>
      <p:par>
        <p:cTn id="1" dur="indefinite" restart="never" nodeType="tmRoot"/>
      </p:par>
    </p:tnLst>
  </p:timing>
  <p:hf sldNum="0" hdr="0" ftr="0" dt="0"/>
  <p:txStyles>
    <p:titleStyle>
      <a:lvl1pPr algn="l" rtl="0" eaLnBrk="1" fontAlgn="base" hangingPunct="1">
        <a:spcBef>
          <a:spcPct val="0"/>
        </a:spcBef>
        <a:spcAft>
          <a:spcPct val="0"/>
        </a:spcAft>
        <a:defRPr kumimoji="1" sz="2400" b="0" baseline="0">
          <a:solidFill>
            <a:schemeClr val="tx1"/>
          </a:solidFill>
          <a:latin typeface="+mj-lt"/>
          <a:ea typeface="+mj-ea"/>
          <a:cs typeface="Verdana" panose="020B0604030504040204" pitchFamily="34" charset="0"/>
        </a:defRPr>
      </a:lvl1pPr>
      <a:lvl2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Verdana" panose="020B0604030504040204" pitchFamily="34" charset="0"/>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cs typeface="Verdana" panose="020B0604030504040204" pitchFamily="34" charset="0"/>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cs typeface="Verdana" panose="020B0604030504040204" pitchFamily="34" charset="0"/>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cs typeface="Verdana" panose="020B0604030504040204" pitchFamily="34" charset="0"/>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1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7.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7.xml"/><Relationship Id="rId5" Type="http://schemas.openxmlformats.org/officeDocument/2006/relationships/image" Target="../media/image36.emf"/><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3" y="2187613"/>
            <a:ext cx="8784000" cy="1446550"/>
          </a:xfrm>
        </p:spPr>
        <p:txBody>
          <a:bodyPr/>
          <a:lstStyle/>
          <a:p>
            <a:r>
              <a:rPr lang="en-US" altLang="ja-JP" sz="4400" dirty="0" smtClean="0">
                <a:solidFill>
                  <a:schemeClr val="tx1"/>
                </a:solidFill>
              </a:rPr>
              <a:t>Unveil the Principle behind a Solution through</a:t>
            </a:r>
            <a:r>
              <a:rPr lang="ja-JP" altLang="en-US" sz="4400" dirty="0" smtClean="0">
                <a:solidFill>
                  <a:schemeClr val="tx1"/>
                </a:solidFill>
              </a:rPr>
              <a:t> </a:t>
            </a:r>
            <a:r>
              <a:rPr lang="en-US" altLang="ja-JP" sz="4400" dirty="0" smtClean="0">
                <a:solidFill>
                  <a:schemeClr val="tx1"/>
                </a:solidFill>
              </a:rPr>
              <a:t>Technical Writing</a:t>
            </a:r>
            <a:endParaRPr kumimoji="1" lang="ja-JP" altLang="en-US" sz="4400" dirty="0">
              <a:solidFill>
                <a:schemeClr val="tx1"/>
              </a:solidFill>
            </a:endParaRPr>
          </a:p>
        </p:txBody>
      </p:sp>
      <p:sp>
        <p:nvSpPr>
          <p:cNvPr id="4" name="テキスト プレースホルダー 3"/>
          <p:cNvSpPr>
            <a:spLocks noGrp="1"/>
          </p:cNvSpPr>
          <p:nvPr>
            <p:ph type="body" sz="quarter" idx="10"/>
          </p:nvPr>
        </p:nvSpPr>
        <p:spPr>
          <a:xfrm>
            <a:off x="179513" y="4032000"/>
            <a:ext cx="6552727" cy="1428083"/>
          </a:xfrm>
        </p:spPr>
        <p:txBody>
          <a:bodyPr/>
          <a:lstStyle/>
          <a:p>
            <a:pPr>
              <a:lnSpc>
                <a:spcPct val="90000"/>
              </a:lnSpc>
            </a:pPr>
            <a:r>
              <a:rPr lang="en-US" altLang="ja-JP" sz="2800" dirty="0"/>
              <a:t>Akihiko K. Sugiyama</a:t>
            </a:r>
          </a:p>
          <a:p>
            <a:pPr>
              <a:lnSpc>
                <a:spcPct val="90000"/>
              </a:lnSpc>
            </a:pPr>
            <a:r>
              <a:rPr lang="en-US" altLang="ja-JP" sz="2800" dirty="0"/>
              <a:t>Data Science Research Laboratories</a:t>
            </a:r>
          </a:p>
          <a:p>
            <a:pPr>
              <a:lnSpc>
                <a:spcPct val="90000"/>
              </a:lnSpc>
            </a:pPr>
            <a:r>
              <a:rPr lang="en-US" altLang="ja-JP" sz="2800" dirty="0"/>
              <a:t>NEC </a:t>
            </a:r>
            <a:r>
              <a:rPr lang="en-US" altLang="ja-JP" sz="2800" dirty="0" smtClean="0"/>
              <a:t>Corporation</a:t>
            </a:r>
            <a:endParaRPr lang="ja-JP" altLang="en-US" sz="2800" dirty="0"/>
          </a:p>
        </p:txBody>
      </p:sp>
      <p:sp>
        <p:nvSpPr>
          <p:cNvPr id="12" name="テキスト ボックス 11"/>
          <p:cNvSpPr txBox="1"/>
          <p:nvPr/>
        </p:nvSpPr>
        <p:spPr>
          <a:xfrm>
            <a:off x="226303" y="6403373"/>
            <a:ext cx="3098990" cy="369332"/>
          </a:xfrm>
          <a:prstGeom prst="rect">
            <a:avLst/>
          </a:prstGeom>
          <a:noFill/>
        </p:spPr>
        <p:txBody>
          <a:bodyPr wrap="none" rtlCol="0">
            <a:spAutoFit/>
          </a:bodyPr>
          <a:lstStyle/>
          <a:p>
            <a:pPr fontAlgn="base">
              <a:spcBef>
                <a:spcPct val="0"/>
              </a:spcBef>
              <a:spcAft>
                <a:spcPct val="0"/>
              </a:spcAft>
            </a:pPr>
            <a:r>
              <a:rPr lang="en-US" altLang="ja-JP" dirty="0" smtClean="0">
                <a:solidFill>
                  <a:schemeClr val="bg1"/>
                </a:solidFill>
                <a:latin typeface="Arial"/>
                <a:ea typeface="HGP創英角ｺﾞｼｯｸUB" pitchFamily="50" charset="-128"/>
                <a:cs typeface="Arial"/>
              </a:rPr>
              <a:t>© 2017 Akihiko K. Sugiyama</a:t>
            </a:r>
            <a:endParaRPr lang="ja-JP" altLang="en-US" dirty="0">
              <a:solidFill>
                <a:schemeClr val="bg1"/>
              </a:solidFill>
              <a:ea typeface="HGP創英角ｺﾞｼｯｸUB" pitchFamily="50" charset="-128"/>
            </a:endParaRPr>
          </a:p>
        </p:txBody>
      </p:sp>
      <p:sp>
        <p:nvSpPr>
          <p:cNvPr id="13" name="テキスト ボックス 12"/>
          <p:cNvSpPr txBox="1"/>
          <p:nvPr/>
        </p:nvSpPr>
        <p:spPr>
          <a:xfrm>
            <a:off x="4101390" y="6466489"/>
            <a:ext cx="4929555" cy="307777"/>
          </a:xfrm>
          <a:prstGeom prst="rect">
            <a:avLst/>
          </a:prstGeom>
          <a:noFill/>
        </p:spPr>
        <p:txBody>
          <a:bodyPr wrap="none" rtlCol="0">
            <a:spAutoFit/>
          </a:bodyPr>
          <a:lstStyle/>
          <a:p>
            <a:pPr fontAlgn="base">
              <a:spcBef>
                <a:spcPct val="0"/>
              </a:spcBef>
              <a:spcAft>
                <a:spcPct val="0"/>
              </a:spcAft>
            </a:pPr>
            <a:r>
              <a:rPr lang="en-US" altLang="ja-JP" sz="1400" dirty="0">
                <a:solidFill>
                  <a:schemeClr val="bg1"/>
                </a:solidFill>
                <a:latin typeface="Arial" panose="020B0604020202020204" pitchFamily="34" charset="0"/>
                <a:ea typeface="HGP創英角ｺﾞｼｯｸUB" pitchFamily="50" charset="-128"/>
                <a:cs typeface="Arial" panose="020B0604020202020204" pitchFamily="34" charset="0"/>
              </a:rPr>
              <a:t>N</a:t>
            </a:r>
            <a:r>
              <a:rPr lang="en-US" altLang="ja-JP" sz="1400" dirty="0" smtClean="0">
                <a:solidFill>
                  <a:schemeClr val="bg1"/>
                </a:solidFill>
                <a:latin typeface="Arial" panose="020B0604020202020204" pitchFamily="34" charset="0"/>
                <a:ea typeface="HGP創英角ｺﾞｼｯｸUB" pitchFamily="50" charset="-128"/>
                <a:cs typeface="Arial" panose="020B0604020202020204" pitchFamily="34" charset="0"/>
              </a:rPr>
              <a:t>o part </a:t>
            </a:r>
            <a:r>
              <a:rPr lang="en-US" altLang="ja-JP" sz="1400" dirty="0">
                <a:solidFill>
                  <a:schemeClr val="bg1"/>
                </a:solidFill>
                <a:latin typeface="Arial" panose="020B0604020202020204" pitchFamily="34" charset="0"/>
                <a:ea typeface="HGP創英角ｺﾞｼｯｸUB" pitchFamily="50" charset="-128"/>
                <a:cs typeface="Arial" panose="020B0604020202020204" pitchFamily="34" charset="0"/>
              </a:rPr>
              <a:t>of this document may be copied without </a:t>
            </a:r>
            <a:r>
              <a:rPr lang="en-US" altLang="ja-JP" sz="1400" dirty="0" smtClean="0">
                <a:solidFill>
                  <a:schemeClr val="bg1"/>
                </a:solidFill>
                <a:latin typeface="Arial" panose="020B0604020202020204" pitchFamily="34" charset="0"/>
                <a:ea typeface="HGP創英角ｺﾞｼｯｸUB" pitchFamily="50" charset="-128"/>
                <a:cs typeface="Arial" panose="020B0604020202020204" pitchFamily="34" charset="0"/>
              </a:rPr>
              <a:t>permission.</a:t>
            </a:r>
            <a:endParaRPr lang="ja-JP" altLang="en-US" sz="1400" dirty="0">
              <a:solidFill>
                <a:schemeClr val="bg1"/>
              </a:solidFill>
              <a:latin typeface="Arial" panose="020B0604020202020204" pitchFamily="34" charset="0"/>
              <a:ea typeface="HGP創英角ｺﾞｼｯｸUB" pitchFamily="50" charset="-128"/>
              <a:cs typeface="Arial" panose="020B0604020202020204" pitchFamily="34" charset="0"/>
            </a:endParaRPr>
          </a:p>
        </p:txBody>
      </p:sp>
      <p:pic>
        <p:nvPicPr>
          <p:cNvPr id="15" name="Picture 4" descr="http://www.ieee.org/about/toolkit/masterbrand/200408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44" y="374613"/>
            <a:ext cx="1995970" cy="111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77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b="1" dirty="0" smtClean="0">
                <a:latin typeface="Arial" panose="020B0604020202020204" pitchFamily="34" charset="0"/>
                <a:cs typeface="Arial" panose="020B0604020202020204" pitchFamily="34" charset="0"/>
              </a:rPr>
              <a:t>Introduction</a:t>
            </a:r>
            <a:endParaRPr kumimoji="1" lang="ja-JP" altLang="en-US" sz="4000" dirty="0">
              <a:latin typeface="Arial" panose="020B0604020202020204" pitchFamily="34" charset="0"/>
              <a:cs typeface="Arial" panose="020B0604020202020204" pitchFamily="34" charset="0"/>
            </a:endParaRPr>
          </a:p>
        </p:txBody>
      </p:sp>
      <p:sp>
        <p:nvSpPr>
          <p:cNvPr id="3" name="正方形/長方形 2"/>
          <p:cNvSpPr/>
          <p:nvPr/>
        </p:nvSpPr>
        <p:spPr bwMode="auto">
          <a:xfrm>
            <a:off x="272143" y="2558144"/>
            <a:ext cx="4191000" cy="2416628"/>
          </a:xfrm>
          <a:prstGeom prst="rect">
            <a:avLst/>
          </a:prstGeom>
          <a:solidFill>
            <a:srgbClr val="99FFCC"/>
          </a:solidFill>
          <a:ln>
            <a:solidFill>
              <a:srgbClr val="FF0000"/>
            </a:solidFill>
          </a:ln>
          <a:effectLst/>
          <a:ex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lvl="1">
              <a:lnSpc>
                <a:spcPct val="90000"/>
              </a:lnSpc>
            </a:pPr>
            <a:r>
              <a:rPr lang="en-US" altLang="ja-JP" sz="2800" kern="0" dirty="0" smtClean="0"/>
              <a:t>“</a:t>
            </a:r>
            <a:r>
              <a:rPr lang="en-US" altLang="ja-JP" sz="2800" kern="0" dirty="0"/>
              <a:t>Who,” (“when”), “what,” and “how it was.” </a:t>
            </a:r>
          </a:p>
          <a:p>
            <a:pPr lvl="1">
              <a:lnSpc>
                <a:spcPct val="90000"/>
              </a:lnSpc>
            </a:pPr>
            <a:r>
              <a:rPr lang="en-US" altLang="ja-JP" sz="2800" kern="0" dirty="0"/>
              <a:t>B. Its feature(s) or contribution</a:t>
            </a:r>
          </a:p>
          <a:p>
            <a:pPr lvl="1">
              <a:lnSpc>
                <a:spcPct val="90000"/>
              </a:lnSpc>
            </a:pPr>
            <a:r>
              <a:rPr lang="en-US" altLang="ja-JP" sz="2800" kern="0" dirty="0"/>
              <a:t>C. Its problem(s)</a:t>
            </a:r>
          </a:p>
          <a:p>
            <a:endParaRPr kumimoji="1" lang="ja-JP" altLang="en-US" sz="2800" b="1" dirty="0">
              <a:latin typeface="Arial" panose="020B0604020202020204" pitchFamily="34" charset="0"/>
              <a:ea typeface="+mj-ea"/>
              <a:cs typeface="Arial" panose="020B0604020202020204" pitchFamily="34" charset="0"/>
            </a:endParaRPr>
          </a:p>
        </p:txBody>
      </p:sp>
      <p:sp>
        <p:nvSpPr>
          <p:cNvPr id="5" name="正方形/長方形 4"/>
          <p:cNvSpPr/>
          <p:nvPr/>
        </p:nvSpPr>
        <p:spPr bwMode="auto">
          <a:xfrm>
            <a:off x="4772513" y="4267203"/>
            <a:ext cx="4191000" cy="2090057"/>
          </a:xfrm>
          <a:prstGeom prst="rect">
            <a:avLst/>
          </a:prstGeom>
          <a:solidFill>
            <a:srgbClr val="0099FF"/>
          </a:solidFill>
          <a:ln>
            <a:solidFill>
              <a:srgbClr val="FF0000"/>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kumimoji="1" lang="en-US" altLang="ja-JP" sz="2800" dirty="0" smtClean="0">
                <a:latin typeface="Arial" panose="020B0604020202020204" pitchFamily="34" charset="0"/>
                <a:ea typeface="+mj-ea"/>
                <a:cs typeface="Arial" panose="020B0604020202020204" pitchFamily="34" charset="0"/>
              </a:rPr>
              <a:t>This paper proposes ..</a:t>
            </a:r>
          </a:p>
          <a:p>
            <a:r>
              <a:rPr lang="en-US" altLang="ja-JP" sz="2800" dirty="0" smtClean="0">
                <a:latin typeface="Arial" panose="020B0604020202020204" pitchFamily="34" charset="0"/>
                <a:ea typeface="+mj-ea"/>
                <a:cs typeface="Arial" panose="020B0604020202020204" pitchFamily="34" charset="0"/>
              </a:rPr>
              <a:t>The next section ……    </a:t>
            </a:r>
            <a:r>
              <a:rPr kumimoji="1" lang="en-US" altLang="ja-JP" sz="2800" dirty="0" smtClean="0">
                <a:latin typeface="Arial" panose="020B0604020202020204" pitchFamily="34" charset="0"/>
                <a:ea typeface="+mj-ea"/>
                <a:cs typeface="Arial" panose="020B0604020202020204" pitchFamily="34" charset="0"/>
              </a:rPr>
              <a:t> </a:t>
            </a:r>
            <a:endParaRPr kumimoji="1" lang="ja-JP" altLang="en-US" sz="2800" dirty="0">
              <a:latin typeface="Arial" panose="020B0604020202020204" pitchFamily="34" charset="0"/>
              <a:ea typeface="+mj-ea"/>
              <a:cs typeface="Arial" panose="020B0604020202020204" pitchFamily="34" charset="0"/>
            </a:endParaRPr>
          </a:p>
        </p:txBody>
      </p:sp>
      <p:sp>
        <p:nvSpPr>
          <p:cNvPr id="6" name="正方形/長方形 5"/>
          <p:cNvSpPr/>
          <p:nvPr/>
        </p:nvSpPr>
        <p:spPr bwMode="auto">
          <a:xfrm>
            <a:off x="272143" y="947057"/>
            <a:ext cx="4191000" cy="1415143"/>
          </a:xfrm>
          <a:prstGeom prst="rect">
            <a:avLst/>
          </a:prstGeom>
          <a:solidFill>
            <a:srgbClr val="0099FF"/>
          </a:solidFill>
          <a:ln>
            <a:solidFill>
              <a:srgbClr val="FF0000"/>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kumimoji="1" lang="en-US" altLang="ja-JP" sz="2800" dirty="0" smtClean="0">
                <a:latin typeface="Arial" panose="020B0604020202020204" pitchFamily="34" charset="0"/>
                <a:ea typeface="+mj-ea"/>
                <a:cs typeface="Arial" panose="020B0604020202020204" pitchFamily="34" charset="0"/>
              </a:rPr>
              <a:t>Applications. </a:t>
            </a:r>
          </a:p>
          <a:p>
            <a:r>
              <a:rPr lang="en-US" altLang="ja-JP" sz="2800" dirty="0" smtClean="0">
                <a:latin typeface="Arial" panose="020B0604020202020204" pitchFamily="34" charset="0"/>
                <a:ea typeface="+mj-ea"/>
                <a:cs typeface="Arial" panose="020B0604020202020204" pitchFamily="34" charset="0"/>
              </a:rPr>
              <a:t>How the solution benefit the daily life. </a:t>
            </a:r>
            <a:r>
              <a:rPr kumimoji="1" lang="en-US" altLang="ja-JP" sz="2800" dirty="0" smtClean="0">
                <a:latin typeface="Arial" panose="020B0604020202020204" pitchFamily="34" charset="0"/>
                <a:ea typeface="+mj-ea"/>
                <a:cs typeface="Arial" panose="020B0604020202020204" pitchFamily="34" charset="0"/>
              </a:rPr>
              <a:t> </a:t>
            </a:r>
            <a:endParaRPr kumimoji="1" lang="ja-JP" altLang="en-US" sz="2800" dirty="0">
              <a:latin typeface="Arial" panose="020B0604020202020204" pitchFamily="34" charset="0"/>
              <a:ea typeface="+mj-ea"/>
              <a:cs typeface="Arial" panose="020B0604020202020204" pitchFamily="34" charset="0"/>
            </a:endParaRPr>
          </a:p>
        </p:txBody>
      </p:sp>
      <p:sp>
        <p:nvSpPr>
          <p:cNvPr id="7" name="正方形/長方形 6"/>
          <p:cNvSpPr/>
          <p:nvPr/>
        </p:nvSpPr>
        <p:spPr bwMode="auto">
          <a:xfrm>
            <a:off x="4772513" y="947057"/>
            <a:ext cx="4191000" cy="1415143"/>
          </a:xfrm>
          <a:prstGeom prst="rect">
            <a:avLst/>
          </a:prstGeom>
          <a:solidFill>
            <a:srgbClr val="99FFCC"/>
          </a:solidFill>
          <a:ln>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800" b="1" dirty="0">
              <a:latin typeface="Arial" panose="020B0604020202020204" pitchFamily="34" charset="0"/>
              <a:ea typeface="+mj-ea"/>
              <a:cs typeface="Arial" panose="020B0604020202020204" pitchFamily="34" charset="0"/>
            </a:endParaRPr>
          </a:p>
        </p:txBody>
      </p:sp>
      <p:sp>
        <p:nvSpPr>
          <p:cNvPr id="8" name="正方形/長方形 7"/>
          <p:cNvSpPr/>
          <p:nvPr/>
        </p:nvSpPr>
        <p:spPr bwMode="auto">
          <a:xfrm>
            <a:off x="272143" y="5072742"/>
            <a:ext cx="4191000" cy="1306287"/>
          </a:xfrm>
          <a:prstGeom prst="rect">
            <a:avLst/>
          </a:prstGeom>
          <a:solidFill>
            <a:srgbClr val="99FFCC"/>
          </a:solidFill>
          <a:ln>
            <a:solidFill>
              <a:srgbClr val="FF0000"/>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kumimoji="1" lang="ja-JP" altLang="en-US" sz="2800" b="1" dirty="0">
              <a:latin typeface="Arial" panose="020B0604020202020204" pitchFamily="34" charset="0"/>
              <a:ea typeface="+mj-ea"/>
              <a:cs typeface="Arial" panose="020B0604020202020204" pitchFamily="34" charset="0"/>
            </a:endParaRPr>
          </a:p>
        </p:txBody>
      </p:sp>
      <p:sp>
        <p:nvSpPr>
          <p:cNvPr id="9" name="正方形/長方形 8"/>
          <p:cNvSpPr/>
          <p:nvPr/>
        </p:nvSpPr>
        <p:spPr bwMode="auto">
          <a:xfrm>
            <a:off x="4772513" y="2558145"/>
            <a:ext cx="4191000" cy="1513116"/>
          </a:xfrm>
          <a:prstGeom prst="rect">
            <a:avLst/>
          </a:prstGeom>
          <a:solidFill>
            <a:srgbClr val="99FFCC"/>
          </a:solidFill>
          <a:ln>
            <a:solidFill>
              <a:srgbClr val="FF0000"/>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kumimoji="1" lang="en-US" altLang="ja-JP" sz="2800" dirty="0" smtClean="0">
                <a:latin typeface="Arial" panose="020B0604020202020204" pitchFamily="34" charset="0"/>
                <a:ea typeface="+mj-ea"/>
                <a:cs typeface="Arial" panose="020B0604020202020204" pitchFamily="34" charset="0"/>
              </a:rPr>
              <a:t>Most relevant …. </a:t>
            </a:r>
          </a:p>
          <a:p>
            <a:endParaRPr lang="en-US" altLang="ja-JP" sz="2800" dirty="0">
              <a:latin typeface="Arial" panose="020B0604020202020204" pitchFamily="34" charset="0"/>
              <a:ea typeface="+mj-ea"/>
              <a:cs typeface="Arial" panose="020B0604020202020204" pitchFamily="34" charset="0"/>
            </a:endParaRPr>
          </a:p>
          <a:p>
            <a:r>
              <a:rPr kumimoji="1" lang="en-US" altLang="ja-JP" sz="2800" dirty="0" smtClean="0">
                <a:latin typeface="Arial" panose="020B0604020202020204" pitchFamily="34" charset="0"/>
                <a:ea typeface="+mj-ea"/>
                <a:cs typeface="Arial" panose="020B0604020202020204" pitchFamily="34" charset="0"/>
              </a:rPr>
              <a:t> 	has …. problem. </a:t>
            </a:r>
            <a:endParaRPr kumimoji="1" lang="ja-JP" altLang="en-US" sz="28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452662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smtClean="0">
                <a:latin typeface="Arial" panose="020B0604020202020204" pitchFamily="34" charset="0"/>
                <a:cs typeface="Arial" panose="020B0604020202020204" pitchFamily="34" charset="0"/>
              </a:rPr>
              <a:t>Three Point Analysis</a:t>
            </a:r>
            <a:endParaRPr kumimoji="1" lang="ja-JP" altLang="en-US" sz="4000" dirty="0">
              <a:latin typeface="Arial" panose="020B0604020202020204" pitchFamily="34" charset="0"/>
              <a:cs typeface="Arial" panose="020B0604020202020204" pitchFamily="34" charset="0"/>
            </a:endParaRPr>
          </a:p>
        </p:txBody>
      </p:sp>
      <p:sp>
        <p:nvSpPr>
          <p:cNvPr id="6" name="フローチャート: 処理 5"/>
          <p:cNvSpPr/>
          <p:nvPr/>
        </p:nvSpPr>
        <p:spPr bwMode="auto">
          <a:xfrm>
            <a:off x="2072639" y="962260"/>
            <a:ext cx="4985169" cy="600892"/>
          </a:xfrm>
          <a:prstGeom prst="flowChartProcess">
            <a:avLst/>
          </a:prstGeom>
          <a:solidFill>
            <a:srgbClr val="0099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3600" b="1" dirty="0" smtClean="0">
                <a:latin typeface="Arial" panose="020B0604020202020204" pitchFamily="34" charset="0"/>
                <a:ea typeface="+mj-ea"/>
                <a:cs typeface="Arial" panose="020B0604020202020204" pitchFamily="34" charset="0"/>
              </a:rPr>
              <a:t>1. Point of Your Paper</a:t>
            </a:r>
            <a:endParaRPr kumimoji="1" lang="ja-JP" altLang="en-US" sz="3600" b="1" dirty="0">
              <a:latin typeface="Arial" panose="020B0604020202020204" pitchFamily="34" charset="0"/>
              <a:ea typeface="+mj-ea"/>
              <a:cs typeface="Arial" panose="020B0604020202020204" pitchFamily="34" charset="0"/>
            </a:endParaRPr>
          </a:p>
        </p:txBody>
      </p:sp>
      <p:sp>
        <p:nvSpPr>
          <p:cNvPr id="7" name="フローチャート: 処理 6"/>
          <p:cNvSpPr/>
          <p:nvPr/>
        </p:nvSpPr>
        <p:spPr bwMode="auto">
          <a:xfrm>
            <a:off x="2072639" y="2002950"/>
            <a:ext cx="4985168" cy="600892"/>
          </a:xfrm>
          <a:prstGeom prst="flowChartProcess">
            <a:avLst/>
          </a:prstGeom>
          <a:solidFill>
            <a:srgbClr val="0099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3600" b="1" dirty="0" smtClean="0">
                <a:latin typeface="Arial" panose="020B0604020202020204" pitchFamily="34" charset="0"/>
                <a:ea typeface="+mj-ea"/>
                <a:cs typeface="Arial" panose="020B0604020202020204" pitchFamily="34" charset="0"/>
              </a:rPr>
              <a:t>2. Solved Problem</a:t>
            </a:r>
            <a:endParaRPr kumimoji="1" lang="ja-JP" altLang="en-US" sz="3600" b="1" dirty="0">
              <a:latin typeface="Arial" panose="020B0604020202020204" pitchFamily="34" charset="0"/>
              <a:ea typeface="+mj-ea"/>
              <a:cs typeface="Arial" panose="020B0604020202020204" pitchFamily="34" charset="0"/>
            </a:endParaRPr>
          </a:p>
        </p:txBody>
      </p:sp>
      <p:sp>
        <p:nvSpPr>
          <p:cNvPr id="8" name="フローチャート: 処理 7"/>
          <p:cNvSpPr/>
          <p:nvPr/>
        </p:nvSpPr>
        <p:spPr bwMode="auto">
          <a:xfrm>
            <a:off x="2072640" y="3052340"/>
            <a:ext cx="4985168" cy="600892"/>
          </a:xfrm>
          <a:prstGeom prst="flowChartProcess">
            <a:avLst/>
          </a:prstGeom>
          <a:solidFill>
            <a:srgbClr val="99CC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3600" b="1" dirty="0" smtClean="0">
                <a:latin typeface="Arial" panose="020B0604020202020204" pitchFamily="34" charset="0"/>
                <a:ea typeface="+mj-ea"/>
                <a:cs typeface="Arial" panose="020B0604020202020204" pitchFamily="34" charset="0"/>
              </a:rPr>
              <a:t>Title of the Paper</a:t>
            </a:r>
            <a:endParaRPr kumimoji="1" lang="ja-JP" altLang="en-US" sz="3600" b="1" dirty="0">
              <a:latin typeface="Arial" panose="020B0604020202020204" pitchFamily="34" charset="0"/>
              <a:ea typeface="+mj-ea"/>
              <a:cs typeface="Arial" panose="020B0604020202020204" pitchFamily="34" charset="0"/>
            </a:endParaRPr>
          </a:p>
        </p:txBody>
      </p:sp>
      <p:sp>
        <p:nvSpPr>
          <p:cNvPr id="9" name="フローチャート: 処理 8"/>
          <p:cNvSpPr/>
          <p:nvPr/>
        </p:nvSpPr>
        <p:spPr bwMode="auto">
          <a:xfrm>
            <a:off x="1541409" y="4097357"/>
            <a:ext cx="6056320" cy="596031"/>
          </a:xfrm>
          <a:prstGeom prst="flowChartProcess">
            <a:avLst/>
          </a:prstGeom>
          <a:solidFill>
            <a:srgbClr val="99CC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3600" b="1" dirty="0" smtClean="0">
                <a:latin typeface="Arial" panose="020B0604020202020204" pitchFamily="34" charset="0"/>
                <a:ea typeface="+mj-ea"/>
                <a:cs typeface="Arial" panose="020B0604020202020204" pitchFamily="34" charset="0"/>
              </a:rPr>
              <a:t>Topic Sentence of Abstract</a:t>
            </a:r>
            <a:endParaRPr kumimoji="1" lang="ja-JP" altLang="en-US" sz="3600" b="1" dirty="0">
              <a:latin typeface="Arial" panose="020B0604020202020204" pitchFamily="34" charset="0"/>
              <a:ea typeface="+mj-ea"/>
              <a:cs typeface="Arial" panose="020B0604020202020204" pitchFamily="34" charset="0"/>
            </a:endParaRPr>
          </a:p>
        </p:txBody>
      </p:sp>
      <p:sp>
        <p:nvSpPr>
          <p:cNvPr id="10" name="フローチャート: 処理 9"/>
          <p:cNvSpPr/>
          <p:nvPr/>
        </p:nvSpPr>
        <p:spPr bwMode="auto">
          <a:xfrm>
            <a:off x="1515290" y="5159801"/>
            <a:ext cx="6113417" cy="1232290"/>
          </a:xfrm>
          <a:prstGeom prst="flowChartProcess">
            <a:avLst/>
          </a:prstGeom>
          <a:solidFill>
            <a:srgbClr val="0099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3600" b="1" dirty="0" smtClean="0">
                <a:latin typeface="Arial" panose="020B0604020202020204" pitchFamily="34" charset="0"/>
                <a:ea typeface="+mj-ea"/>
                <a:cs typeface="Arial" panose="020B0604020202020204" pitchFamily="34" charset="0"/>
              </a:rPr>
              <a:t>3. Most Relevant Conventional Technology</a:t>
            </a:r>
            <a:endParaRPr kumimoji="1" lang="ja-JP" altLang="en-US" sz="3600" b="1" dirty="0">
              <a:latin typeface="Arial" panose="020B0604020202020204" pitchFamily="34" charset="0"/>
              <a:ea typeface="+mj-ea"/>
              <a:cs typeface="Arial" panose="020B0604020202020204" pitchFamily="34" charset="0"/>
            </a:endParaRPr>
          </a:p>
        </p:txBody>
      </p:sp>
      <p:sp>
        <p:nvSpPr>
          <p:cNvPr id="11" name="下矢印 10"/>
          <p:cNvSpPr/>
          <p:nvPr/>
        </p:nvSpPr>
        <p:spPr bwMode="auto">
          <a:xfrm>
            <a:off x="4166561" y="1558825"/>
            <a:ext cx="809897" cy="439798"/>
          </a:xfrm>
          <a:prstGeom prst="downArrow">
            <a:avLst/>
          </a:prstGeom>
          <a:solidFill>
            <a:srgbClr val="FF99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2" name="下矢印 11"/>
          <p:cNvSpPr/>
          <p:nvPr/>
        </p:nvSpPr>
        <p:spPr bwMode="auto">
          <a:xfrm>
            <a:off x="4166560" y="2608215"/>
            <a:ext cx="809897" cy="439798"/>
          </a:xfrm>
          <a:prstGeom prst="downArrow">
            <a:avLst/>
          </a:prstGeom>
          <a:solidFill>
            <a:srgbClr val="FF99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3" name="下矢印 12"/>
          <p:cNvSpPr/>
          <p:nvPr/>
        </p:nvSpPr>
        <p:spPr bwMode="auto">
          <a:xfrm>
            <a:off x="4166561" y="3652965"/>
            <a:ext cx="809897" cy="439798"/>
          </a:xfrm>
          <a:prstGeom prst="downArrow">
            <a:avLst/>
          </a:prstGeom>
          <a:solidFill>
            <a:srgbClr val="FF99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4" name="下矢印 13"/>
          <p:cNvSpPr/>
          <p:nvPr/>
        </p:nvSpPr>
        <p:spPr bwMode="auto">
          <a:xfrm>
            <a:off x="4166559" y="4706947"/>
            <a:ext cx="809897" cy="439798"/>
          </a:xfrm>
          <a:prstGeom prst="downArrow">
            <a:avLst/>
          </a:prstGeom>
          <a:solidFill>
            <a:srgbClr val="FF99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Tree>
    <p:extLst>
      <p:ext uri="{BB962C8B-B14F-4D97-AF65-F5344CB8AC3E}">
        <p14:creationId xmlns:p14="http://schemas.microsoft.com/office/powerpoint/2010/main" val="32676210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Arial" panose="020B0604020202020204" pitchFamily="34" charset="0"/>
                <a:ea typeface="ＭＳ Ｐゴシック" panose="020B0600070205080204" pitchFamily="50" charset="-128"/>
                <a:cs typeface="Arial" panose="020B0604020202020204" pitchFamily="34" charset="0"/>
              </a:rPr>
              <a:t>Point of Your Paper</a:t>
            </a:r>
            <a:endParaRPr kumimoji="1" lang="ja-JP" altLang="en-US" sz="40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7" name="テキスト ボックス 6"/>
          <p:cNvSpPr txBox="1"/>
          <p:nvPr/>
        </p:nvSpPr>
        <p:spPr>
          <a:xfrm>
            <a:off x="467544" y="622809"/>
            <a:ext cx="8219256"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first</a:t>
            </a:r>
            <a:r>
              <a:rPr lang="en-US" altLang="ja-JP" sz="3600" u="sng"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in the world?</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A.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trick</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/function to achieve it?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B.</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 user benefit(s)?</a:t>
            </a:r>
            <a:endPar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a:t>
            </a:r>
          </a:p>
        </p:txBody>
      </p:sp>
      <p:sp>
        <p:nvSpPr>
          <p:cNvPr id="9" name="正方形/長方形 8"/>
          <p:cNvSpPr/>
          <p:nvPr/>
        </p:nvSpPr>
        <p:spPr>
          <a:xfrm>
            <a:off x="1040524" y="162880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Arial" panose="020B0604020202020204" pitchFamily="34" charset="0"/>
              <a:ea typeface="ＭＳ Ｐゴシック"/>
              <a:cs typeface="Arial" panose="020B0604020202020204" pitchFamily="34" charset="0"/>
            </a:endParaRPr>
          </a:p>
        </p:txBody>
      </p:sp>
      <p:sp>
        <p:nvSpPr>
          <p:cNvPr id="10" name="正方形/長方形 9"/>
          <p:cNvSpPr/>
          <p:nvPr/>
        </p:nvSpPr>
        <p:spPr>
          <a:xfrm>
            <a:off x="1035264" y="3318201"/>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Arial" panose="020B0604020202020204" pitchFamily="34" charset="0"/>
              <a:ea typeface="ＭＳ Ｐゴシック"/>
              <a:cs typeface="Arial" panose="020B0604020202020204" pitchFamily="34" charset="0"/>
            </a:endParaRPr>
          </a:p>
        </p:txBody>
      </p:sp>
      <p:sp>
        <p:nvSpPr>
          <p:cNvPr id="11" name="正方形/長方形 10"/>
          <p:cNvSpPr/>
          <p:nvPr/>
        </p:nvSpPr>
        <p:spPr>
          <a:xfrm>
            <a:off x="1035264" y="486916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Arial" panose="020B0604020202020204" pitchFamily="34" charset="0"/>
              <a:ea typeface="ＭＳ Ｐゴシック"/>
              <a:cs typeface="Arial" panose="020B0604020202020204" pitchFamily="34" charset="0"/>
            </a:endParaRPr>
          </a:p>
        </p:txBody>
      </p:sp>
      <p:sp>
        <p:nvSpPr>
          <p:cNvPr id="12" name="テキスト ボックス 11"/>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564624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a:latin typeface="ＭＳ Ｐゴシック" panose="020B0600070205080204" pitchFamily="50" charset="-128"/>
                <a:ea typeface="ＭＳ Ｐゴシック" panose="020B0600070205080204" pitchFamily="50" charset="-128"/>
                <a:cs typeface="Arial" panose="020B0604020202020204" pitchFamily="34" charset="0"/>
              </a:rPr>
              <a:t>Solved </a:t>
            </a:r>
            <a:r>
              <a:rPr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Problem</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4" name="テキスト ボックス 3"/>
          <p:cNvSpPr txBox="1"/>
          <p:nvPr/>
        </p:nvSpPr>
        <p:spPr>
          <a:xfrm>
            <a:off x="246819" y="764703"/>
            <a:ext cx="8739525"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the opposite from the benefit (C)?</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it w/ </a:t>
            </a:r>
            <a:r>
              <a:rPr lang="en-US" altLang="ja-JP" sz="36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C+no</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or not.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D.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D w/o no or not.</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a:t>
            </a:r>
          </a:p>
          <a:p>
            <a:pPr>
              <a:lnSpc>
                <a:spcPct val="150000"/>
              </a:lnSpc>
            </a:pPr>
            <a:r>
              <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E</a:t>
            </a:r>
            <a:r>
              <a:rPr lang="ja-JP" altLang="en-US"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may not exist. </a:t>
            </a:r>
            <a:endPar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5" name="正方形/長方形 4"/>
          <p:cNvSpPr/>
          <p:nvPr/>
        </p:nvSpPr>
        <p:spPr>
          <a:xfrm>
            <a:off x="1040524" y="260133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6" name="正方形/長方形 5"/>
          <p:cNvSpPr/>
          <p:nvPr/>
        </p:nvSpPr>
        <p:spPr>
          <a:xfrm>
            <a:off x="1035264" y="425150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7" name="テキスト ボックス 6"/>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28776182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Title of the Paper</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3" name="テキスト ボックス 2"/>
          <p:cNvSpPr txBox="1"/>
          <p:nvPr/>
        </p:nvSpPr>
        <p:spPr>
          <a:xfrm>
            <a:off x="467544" y="685873"/>
            <a:ext cx="8219256" cy="5052773"/>
          </a:xfrm>
          <a:prstGeom prst="rect">
            <a:avLst/>
          </a:prstGeom>
          <a:noFill/>
        </p:spPr>
        <p:txBody>
          <a:bodyPr wrap="none" lIns="36000" tIns="36000" rIns="36000" bIns="36000" rtlCol="0">
            <a:noAutofit/>
          </a:bodyPr>
          <a:lstStyle/>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Title w/ A</a:t>
            </a:r>
            <a:r>
              <a:rPr lang="ja-JP" altLang="en-US"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and B</a:t>
            </a:r>
          </a:p>
          <a:p>
            <a:r>
              <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F=A+B or B+A, may use up to one conjunction</a:t>
            </a:r>
          </a:p>
          <a:p>
            <a:r>
              <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F</a:t>
            </a:r>
            <a:endPar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endPar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r>
              <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Title w/ all or a part of A, B, and C</a:t>
            </a:r>
          </a:p>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if use of C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makes the title better than F</a:t>
            </a:r>
          </a:p>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G</a:t>
            </a:r>
          </a:p>
        </p:txBody>
      </p:sp>
      <p:sp>
        <p:nvSpPr>
          <p:cNvPr id="5" name="正方形/長方形 4"/>
          <p:cNvSpPr/>
          <p:nvPr/>
        </p:nvSpPr>
        <p:spPr>
          <a:xfrm>
            <a:off x="856600" y="2564545"/>
            <a:ext cx="7872238"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8" name="正方形/長方形 7"/>
          <p:cNvSpPr/>
          <p:nvPr/>
        </p:nvSpPr>
        <p:spPr>
          <a:xfrm>
            <a:off x="867106" y="1786751"/>
            <a:ext cx="7872238"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9" name="正方形/長方形 8"/>
          <p:cNvSpPr/>
          <p:nvPr/>
        </p:nvSpPr>
        <p:spPr>
          <a:xfrm>
            <a:off x="867107" y="5318335"/>
            <a:ext cx="7872250"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10" name="正方形/長方形 9"/>
          <p:cNvSpPr/>
          <p:nvPr/>
        </p:nvSpPr>
        <p:spPr>
          <a:xfrm>
            <a:off x="877613" y="4540541"/>
            <a:ext cx="7872250"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11" name="テキスト ボックス 10"/>
          <p:cNvSpPr txBox="1"/>
          <p:nvPr/>
        </p:nvSpPr>
        <p:spPr>
          <a:xfrm>
            <a:off x="328935" y="5970592"/>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2005391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Topic Sentence of Abstract </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3" name="テキスト ボックス 2"/>
          <p:cNvSpPr txBox="1"/>
          <p:nvPr/>
        </p:nvSpPr>
        <p:spPr>
          <a:xfrm>
            <a:off x="467544" y="685873"/>
            <a:ext cx="8219256" cy="5052773"/>
          </a:xfrm>
          <a:prstGeom prst="rect">
            <a:avLst/>
          </a:prstGeom>
          <a:noFill/>
        </p:spPr>
        <p:txBody>
          <a:bodyPr wrap="none" lIns="36000" tIns="36000" rIns="36000" bIns="36000" rtlCol="0">
            <a:noAutofit/>
          </a:bodyPr>
          <a:lstStyle/>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Topic sentence using F or G</a:t>
            </a:r>
          </a:p>
          <a:p>
            <a:r>
              <a:rPr lang="ja-JP" altLang="en-US"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This paper proposes/presents </a:t>
            </a:r>
          </a:p>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followed by the title (F or G)</a:t>
            </a:r>
          </a:p>
          <a:p>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r>
              <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This paper proposes/presents </a:t>
            </a:r>
            <a:endPar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endPar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9" name="正方形/長方形 8"/>
          <p:cNvSpPr/>
          <p:nvPr/>
        </p:nvSpPr>
        <p:spPr>
          <a:xfrm>
            <a:off x="491361" y="4309356"/>
            <a:ext cx="8161278"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10" name="正方形/長方形 9"/>
          <p:cNvSpPr/>
          <p:nvPr/>
        </p:nvSpPr>
        <p:spPr>
          <a:xfrm>
            <a:off x="491361" y="3578786"/>
            <a:ext cx="8161278"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8" name="テキスト ボックス 7"/>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20761224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Most Relevant Conventional Technology</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3" name="テキスト ボックス 2"/>
          <p:cNvSpPr txBox="1"/>
          <p:nvPr/>
        </p:nvSpPr>
        <p:spPr>
          <a:xfrm>
            <a:off x="467544" y="764704"/>
            <a:ext cx="8219256" cy="4106842"/>
          </a:xfrm>
          <a:prstGeom prst="rect">
            <a:avLst/>
          </a:prstGeom>
          <a:noFill/>
        </p:spPr>
        <p:txBody>
          <a:bodyPr wrap="none" lIns="36000" tIns="36000" rIns="36000" bIns="36000" rtlCol="0">
            <a:noAutofit/>
          </a:bodyPr>
          <a:lstStyle/>
          <a:p>
            <a:pPr>
              <a:lnSpc>
                <a:spcPct val="150000"/>
              </a:lnSpc>
            </a:pPr>
            <a:r>
              <a:rPr lang="en-US" altLang="ja-JP" sz="3600" dirty="0">
                <a:solidFill>
                  <a:prstClr val="black"/>
                </a:solidFill>
                <a:latin typeface="Arial" panose="020B0604020202020204" pitchFamily="34" charset="0"/>
                <a:ea typeface="ＭＳ Ｐゴシック"/>
                <a:cs typeface="Arial" panose="020B0604020202020204" pitchFamily="34" charset="0"/>
              </a:rPr>
              <a:t>C</a:t>
            </a:r>
            <a:r>
              <a:rPr lang="en-US" altLang="ja-JP" sz="3600" dirty="0" smtClean="0">
                <a:solidFill>
                  <a:prstClr val="black"/>
                </a:solidFill>
                <a:latin typeface="Arial" panose="020B0604020202020204" pitchFamily="34" charset="0"/>
                <a:ea typeface="ＭＳ Ｐゴシック"/>
                <a:cs typeface="Arial" panose="020B0604020202020204" pitchFamily="34" charset="0"/>
              </a:rPr>
              <a:t>onventional technology which has E or D.</a:t>
            </a:r>
          </a:p>
          <a:p>
            <a:pPr>
              <a:lnSpc>
                <a:spcPct val="150000"/>
              </a:lnSpc>
            </a:pPr>
            <a:r>
              <a:rPr lang="en-US" altLang="ja-JP" sz="3600" dirty="0" smtClean="0">
                <a:solidFill>
                  <a:prstClr val="black"/>
                </a:solidFill>
                <a:latin typeface="Arial" panose="020B0604020202020204" pitchFamily="34" charset="0"/>
                <a:ea typeface="ＭＳ Ｐゴシック"/>
                <a:cs typeface="Arial" panose="020B0604020202020204" pitchFamily="34" charset="0"/>
              </a:rPr>
              <a:t>1</a:t>
            </a:r>
            <a:r>
              <a:rPr lang="en-US" altLang="ja-JP" sz="3600" baseline="30000" dirty="0" smtClean="0">
                <a:solidFill>
                  <a:prstClr val="black"/>
                </a:solidFill>
                <a:latin typeface="Arial" panose="020B0604020202020204" pitchFamily="34" charset="0"/>
                <a:ea typeface="ＭＳ Ｐゴシック"/>
                <a:cs typeface="Arial" panose="020B0604020202020204" pitchFamily="34" charset="0"/>
              </a:rPr>
              <a:t>st</a:t>
            </a:r>
            <a:r>
              <a:rPr lang="en-US" altLang="ja-JP" sz="3600" dirty="0" smtClean="0">
                <a:solidFill>
                  <a:prstClr val="black"/>
                </a:solidFill>
                <a:latin typeface="Arial" panose="020B0604020202020204" pitchFamily="34" charset="0"/>
                <a:ea typeface="ＭＳ Ｐゴシック"/>
                <a:cs typeface="Arial" panose="020B0604020202020204" pitchFamily="34" charset="0"/>
              </a:rPr>
              <a:t> author</a:t>
            </a:r>
            <a:endParaRPr lang="en-US" altLang="ja-JP" sz="3600" dirty="0">
              <a:solidFill>
                <a:prstClr val="black"/>
              </a:solidFill>
              <a:latin typeface="Arial" panose="020B0604020202020204" pitchFamily="34" charset="0"/>
              <a:ea typeface="ＭＳ Ｐゴシック"/>
              <a:cs typeface="Arial" panose="020B0604020202020204" pitchFamily="34" charset="0"/>
            </a:endParaRPr>
          </a:p>
          <a:p>
            <a:pPr>
              <a:lnSpc>
                <a:spcPct val="150000"/>
              </a:lnSpc>
            </a:pPr>
            <a:r>
              <a:rPr lang="en-US" altLang="ja-JP" sz="3200" dirty="0" smtClean="0">
                <a:solidFill>
                  <a:prstClr val="black"/>
                </a:solidFill>
                <a:latin typeface="Arial" panose="020B0604020202020204" pitchFamily="34" charset="0"/>
                <a:ea typeface="ＭＳ Ｐゴシック"/>
                <a:cs typeface="Arial" panose="020B0604020202020204" pitchFamily="34" charset="0"/>
              </a:rPr>
              <a:t>Title starts w/</a:t>
            </a:r>
          </a:p>
          <a:p>
            <a:pPr>
              <a:lnSpc>
                <a:spcPct val="150000"/>
              </a:lnSpc>
            </a:pPr>
            <a:r>
              <a:rPr lang="en-US" altLang="ja-JP" sz="3200" dirty="0" smtClean="0">
                <a:solidFill>
                  <a:prstClr val="black"/>
                </a:solidFill>
                <a:latin typeface="Arial" panose="020B0604020202020204" pitchFamily="34" charset="0"/>
                <a:ea typeface="ＭＳ Ｐゴシック"/>
                <a:cs typeface="Arial" panose="020B0604020202020204" pitchFamily="34" charset="0"/>
              </a:rPr>
              <a:t>Reference</a:t>
            </a:r>
            <a:r>
              <a:rPr lang="ja-JP" altLang="en-US" sz="3200" dirty="0" smtClean="0">
                <a:solidFill>
                  <a:prstClr val="black"/>
                </a:solidFill>
                <a:latin typeface="Arial" panose="020B0604020202020204" pitchFamily="34" charset="0"/>
                <a:ea typeface="ＭＳ Ｐゴシック"/>
                <a:cs typeface="Arial" panose="020B0604020202020204" pitchFamily="34" charset="0"/>
              </a:rPr>
              <a:t>（</a:t>
            </a:r>
            <a:r>
              <a:rPr lang="en-US" altLang="ja-JP" sz="3200" dirty="0" smtClean="0">
                <a:solidFill>
                  <a:prstClr val="black"/>
                </a:solidFill>
                <a:latin typeface="Arial" panose="020B0604020202020204" pitchFamily="34" charset="0"/>
                <a:ea typeface="ＭＳ Ｐゴシック"/>
                <a:cs typeface="Arial" panose="020B0604020202020204" pitchFamily="34" charset="0"/>
              </a:rPr>
              <a:t>conference/journal</a:t>
            </a:r>
            <a:r>
              <a:rPr lang="ja-JP" altLang="en-US" sz="3200" dirty="0" smtClean="0">
                <a:solidFill>
                  <a:prstClr val="black"/>
                </a:solidFill>
                <a:latin typeface="Arial" panose="020B0604020202020204" pitchFamily="34" charset="0"/>
                <a:ea typeface="ＭＳ Ｐゴシック"/>
                <a:cs typeface="Arial" panose="020B0604020202020204" pitchFamily="34" charset="0"/>
              </a:rPr>
              <a:t>） </a:t>
            </a:r>
            <a:r>
              <a:rPr lang="en-US" altLang="ja-JP" sz="3200" dirty="0" smtClean="0">
                <a:solidFill>
                  <a:prstClr val="black"/>
                </a:solidFill>
                <a:latin typeface="Arial" panose="020B0604020202020204" pitchFamily="34" charset="0"/>
                <a:ea typeface="ＭＳ Ｐゴシック"/>
                <a:cs typeface="Arial" panose="020B0604020202020204" pitchFamily="34" charset="0"/>
              </a:rPr>
              <a:t>w/ month/year</a:t>
            </a:r>
          </a:p>
        </p:txBody>
      </p:sp>
      <p:sp>
        <p:nvSpPr>
          <p:cNvPr id="4" name="正方形/長方形 3"/>
          <p:cNvSpPr/>
          <p:nvPr/>
        </p:nvSpPr>
        <p:spPr>
          <a:xfrm>
            <a:off x="2459420" y="1749973"/>
            <a:ext cx="6227379"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5" name="正方形/長方形 4"/>
          <p:cNvSpPr/>
          <p:nvPr/>
        </p:nvSpPr>
        <p:spPr>
          <a:xfrm>
            <a:off x="2963918" y="2548779"/>
            <a:ext cx="5717622"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6" name="正方形/長方形 5"/>
          <p:cNvSpPr/>
          <p:nvPr/>
        </p:nvSpPr>
        <p:spPr>
          <a:xfrm>
            <a:off x="504497" y="3967719"/>
            <a:ext cx="8177043" cy="614855"/>
          </a:xfrm>
          <a:prstGeom prst="rect">
            <a:avLst/>
          </a:prstGeom>
          <a:noFill/>
          <a:ln w="25400" cap="flat" cmpd="sng" algn="ctr">
            <a:solidFill>
              <a:srgbClr val="003399"/>
            </a:solidFill>
            <a:prstDash val="solid"/>
          </a:ln>
          <a:effectLst/>
        </p:spPr>
        <p:txBody>
          <a:bodyPr wrap="none" lIns="36000" tIns="36000" rIns="36000" bIns="36000" rtlCol="0" anchor="ctr"/>
          <a:lstStyle/>
          <a:p>
            <a:pPr algn="ctr"/>
            <a:endParaRPr kumimoji="0" lang="ja-JP" altLang="en-US" kern="0" smtClean="0">
              <a:solidFill>
                <a:prstClr val="white"/>
              </a:solidFill>
              <a:latin typeface="Calibri"/>
              <a:ea typeface="ＭＳ Ｐゴシック"/>
            </a:endParaRPr>
          </a:p>
        </p:txBody>
      </p:sp>
      <p:sp>
        <p:nvSpPr>
          <p:cNvPr id="8" name="テキスト ボックス 7"/>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961381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smtClean="0">
                <a:latin typeface="Arial" panose="020B0604020202020204" pitchFamily="34" charset="0"/>
                <a:cs typeface="Arial" panose="020B0604020202020204" pitchFamily="34" charset="0"/>
              </a:rPr>
              <a:t>Example 1: Blue LD</a:t>
            </a:r>
            <a:endParaRPr kumimoji="1" lang="ja-JP" altLang="en-US" sz="4000" dirty="0">
              <a:latin typeface="Arial" panose="020B0604020202020204" pitchFamily="34" charset="0"/>
              <a:cs typeface="Arial" panose="020B0604020202020204" pitchFamily="34" charset="0"/>
            </a:endParaRPr>
          </a:p>
        </p:txBody>
      </p:sp>
      <p:pic>
        <p:nvPicPr>
          <p:cNvPr id="3" name="Picture 5" descr="http://si.wsj.net/public/resources/images/BN-EW678_nobel__G_201410070710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27" y="808915"/>
            <a:ext cx="7787605" cy="51964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814222"/>
            <a:ext cx="2571750" cy="51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タイトル 1"/>
          <p:cNvSpPr txBox="1">
            <a:spLocks/>
          </p:cNvSpPr>
          <p:nvPr/>
        </p:nvSpPr>
        <p:spPr bwMode="auto">
          <a:xfrm>
            <a:off x="382739" y="5507895"/>
            <a:ext cx="8232448" cy="5397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lvl1pPr algn="l" rtl="0" eaLnBrk="1" fontAlgn="base" hangingPunct="1">
              <a:spcBef>
                <a:spcPct val="0"/>
              </a:spcBef>
              <a:spcAft>
                <a:spcPct val="0"/>
              </a:spcAft>
              <a:defRPr kumimoji="1" sz="2800">
                <a:solidFill>
                  <a:schemeClr val="tx1"/>
                </a:solidFill>
                <a:latin typeface="+mj-lt"/>
                <a:ea typeface="+mj-ea"/>
                <a:cs typeface="+mj-cs"/>
              </a:defRPr>
            </a:lvl1pPr>
            <a:lvl2pPr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2pPr>
            <a:lvl3pPr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3pPr>
            <a:lvl4pPr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4pPr>
            <a:lvl5pPr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5pPr>
            <a:lvl6pPr marL="457200"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6pPr>
            <a:lvl7pPr marL="914400"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7pPr>
            <a:lvl8pPr marL="1371600"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8pPr>
            <a:lvl9pPr marL="1828800" algn="l" rtl="0" eaLnBrk="1" fontAlgn="base" hangingPunct="1">
              <a:spcBef>
                <a:spcPct val="0"/>
              </a:spcBef>
              <a:spcAft>
                <a:spcPct val="0"/>
              </a:spcAft>
              <a:defRPr kumimoji="1" sz="2800">
                <a:solidFill>
                  <a:schemeClr val="tx1"/>
                </a:solidFill>
                <a:latin typeface="Arial" charset="0"/>
                <a:ea typeface="HGP創英角ｺﾞｼｯｸUB" pitchFamily="50" charset="-128"/>
              </a:defRPr>
            </a:lvl9pPr>
          </a:lstStyle>
          <a:p>
            <a:pPr algn="ctr"/>
            <a:r>
              <a:rPr lang="en-US" altLang="ja-JP" sz="3600" b="1" kern="0" dirty="0" smtClean="0">
                <a:solidFill>
                  <a:srgbClr val="000000"/>
                </a:solidFill>
                <a:latin typeface="Arial" panose="020B0604020202020204" pitchFamily="34" charset="0"/>
                <a:ea typeface="HGP創英角ｺﾞｼｯｸUB"/>
                <a:cs typeface="Arial" panose="020B0604020202020204" pitchFamily="34" charset="0"/>
              </a:rPr>
              <a:t>Blue LD : 2014 Nobel Prize in </a:t>
            </a:r>
            <a:r>
              <a:rPr lang="en-US" altLang="ja-JP" sz="3600" b="1" kern="0" dirty="0" err="1" smtClean="0">
                <a:solidFill>
                  <a:srgbClr val="000000"/>
                </a:solidFill>
                <a:latin typeface="Arial" panose="020B0604020202020204" pitchFamily="34" charset="0"/>
                <a:ea typeface="HGP創英角ｺﾞｼｯｸUB"/>
                <a:cs typeface="Arial" panose="020B0604020202020204" pitchFamily="34" charset="0"/>
              </a:rPr>
              <a:t>Phisics</a:t>
            </a:r>
            <a:endParaRPr lang="ja-JP" altLang="en-US" sz="3600" b="1" kern="0" dirty="0">
              <a:solidFill>
                <a:srgbClr val="000000"/>
              </a:solidFill>
              <a:latin typeface="Arial" panose="020B0604020202020204" pitchFamily="34" charset="0"/>
              <a:ea typeface="HGP創英角ｺﾞｼｯｸUB"/>
              <a:cs typeface="Arial" panose="020B0604020202020204" pitchFamily="34" charset="0"/>
            </a:endParaRPr>
          </a:p>
        </p:txBody>
      </p:sp>
    </p:spTree>
    <p:extLst>
      <p:ext uri="{BB962C8B-B14F-4D97-AF65-F5344CB8AC3E}">
        <p14:creationId xmlns:p14="http://schemas.microsoft.com/office/powerpoint/2010/main" val="101331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2" presetClass="entr" presetSubtype="2" accel="10000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p:cNvSpPr txBox="1"/>
          <p:nvPr/>
        </p:nvSpPr>
        <p:spPr>
          <a:xfrm>
            <a:off x="1171283" y="1935587"/>
            <a:ext cx="1851789" cy="1200329"/>
          </a:xfrm>
          <a:prstGeom prst="rect">
            <a:avLst/>
          </a:prstGeom>
          <a:noFill/>
        </p:spPr>
        <p:txBody>
          <a:bodyPr wrap="none" rtlCol="0">
            <a:spAutoFit/>
          </a:bodyPr>
          <a:lstStyle/>
          <a:p>
            <a:r>
              <a:rPr kumimoji="1" lang="en-US" altLang="ja-JP" sz="3600" dirty="0" smtClean="0">
                <a:solidFill>
                  <a:srgbClr val="0000FF"/>
                </a:solidFill>
              </a:rPr>
              <a:t>Delivery</a:t>
            </a:r>
          </a:p>
          <a:p>
            <a:pPr algn="r"/>
            <a:r>
              <a:rPr lang="en-US" altLang="ja-JP" sz="3600" dirty="0" smtClean="0">
                <a:solidFill>
                  <a:srgbClr val="0000FF"/>
                </a:solidFill>
              </a:rPr>
              <a:t>Tube</a:t>
            </a:r>
            <a:endParaRPr kumimoji="1" lang="ja-JP" altLang="en-US" sz="3600" dirty="0">
              <a:solidFill>
                <a:srgbClr val="0000FF"/>
              </a:solidFill>
            </a:endParaRPr>
          </a:p>
        </p:txBody>
      </p:sp>
      <p:sp>
        <p:nvSpPr>
          <p:cNvPr id="25" name="テキスト ボックス 24"/>
          <p:cNvSpPr txBox="1"/>
          <p:nvPr/>
        </p:nvSpPr>
        <p:spPr>
          <a:xfrm>
            <a:off x="936112" y="1994120"/>
            <a:ext cx="2646878" cy="1267686"/>
          </a:xfrm>
          <a:prstGeom prst="rect">
            <a:avLst/>
          </a:prstGeom>
          <a:solidFill>
            <a:schemeClr val="bg1"/>
          </a:solidFill>
        </p:spPr>
        <p:txBody>
          <a:bodyPr wrap="none" rtlCol="0" anchor="ctr" anchorCtr="1">
            <a:noAutofit/>
          </a:bodyPr>
          <a:lstStyle/>
          <a:p>
            <a:r>
              <a:rPr kumimoji="1" lang="en-US" altLang="ja-JP" sz="3600" dirty="0" smtClean="0">
                <a:solidFill>
                  <a:srgbClr val="0000FF"/>
                </a:solidFill>
              </a:rPr>
              <a:t>Undelivered</a:t>
            </a:r>
            <a:endParaRPr kumimoji="1" lang="ja-JP" altLang="en-US" sz="3600" dirty="0">
              <a:solidFill>
                <a:srgbClr val="0000FF"/>
              </a:solidFill>
            </a:endParaRPr>
          </a:p>
        </p:txBody>
      </p:sp>
      <p:sp>
        <p:nvSpPr>
          <p:cNvPr id="2" name="タイトル 1"/>
          <p:cNvSpPr>
            <a:spLocks noGrp="1"/>
          </p:cNvSpPr>
          <p:nvPr>
            <p:ph type="title"/>
          </p:nvPr>
        </p:nvSpPr>
        <p:spPr/>
        <p:txBody>
          <a:bodyPr>
            <a:noAutofit/>
          </a:bodyPr>
          <a:lstStyle/>
          <a:p>
            <a:pPr algn="ctr"/>
            <a:r>
              <a:rPr lang="en-US" altLang="ja-JP" sz="4000" dirty="0">
                <a:latin typeface="Arial" panose="020B0604020202020204" pitchFamily="34" charset="0"/>
                <a:cs typeface="Arial" panose="020B0604020202020204" pitchFamily="34" charset="0"/>
              </a:rPr>
              <a:t>Problem </a:t>
            </a:r>
            <a:r>
              <a:rPr lang="en-US" altLang="ja-JP" sz="4000" dirty="0" smtClean="0">
                <a:latin typeface="Arial" panose="020B0604020202020204" pitchFamily="34" charset="0"/>
                <a:cs typeface="Arial" panose="020B0604020202020204" pitchFamily="34" charset="0"/>
              </a:rPr>
              <a:t>Analysis and Solution 1</a:t>
            </a:r>
            <a:endParaRPr kumimoji="1" lang="ja-JP" altLang="en-US" sz="4000" dirty="0">
              <a:latin typeface="Arial" panose="020B0604020202020204" pitchFamily="34" charset="0"/>
              <a:cs typeface="Arial" panose="020B0604020202020204" pitchFamily="34" charset="0"/>
            </a:endParaRPr>
          </a:p>
        </p:txBody>
      </p:sp>
      <p:sp>
        <p:nvSpPr>
          <p:cNvPr id="22" name="テキスト ボックス 9"/>
          <p:cNvSpPr txBox="1">
            <a:spLocks noChangeArrowheads="1"/>
          </p:cNvSpPr>
          <p:nvPr/>
        </p:nvSpPr>
        <p:spPr bwMode="auto">
          <a:xfrm>
            <a:off x="6235650" y="1985190"/>
            <a:ext cx="266105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ja-JP" sz="3600" b="0" i="0" u="none" strike="noStrike" kern="0" cap="none" spc="0" normalizeH="0" baseline="0" noProof="0" dirty="0" smtClean="0">
                <a:ln>
                  <a:noFill/>
                </a:ln>
                <a:solidFill>
                  <a:srgbClr val="00B0F0"/>
                </a:solidFill>
                <a:effectLst/>
                <a:uLnTx/>
                <a:uFillTx/>
                <a:latin typeface="Arial" charset="0"/>
                <a:ea typeface="ＭＳ Ｐゴシック" charset="-128"/>
              </a:rPr>
              <a:t>Reactance Gas (NH</a:t>
            </a:r>
            <a:r>
              <a:rPr kumimoji="1" lang="en-US" altLang="ja-JP" sz="3600" b="0" i="0" u="none" strike="noStrike" kern="0" cap="none" spc="0" normalizeH="0" baseline="-25000" noProof="0" dirty="0" smtClean="0">
                <a:ln>
                  <a:noFill/>
                </a:ln>
                <a:solidFill>
                  <a:srgbClr val="00B0F0"/>
                </a:solidFill>
                <a:effectLst/>
                <a:uLnTx/>
                <a:uFillTx/>
                <a:latin typeface="Arial" charset="0"/>
                <a:ea typeface="ＭＳ Ｐゴシック" charset="-128"/>
              </a:rPr>
              <a:t>3</a:t>
            </a:r>
            <a:r>
              <a:rPr kumimoji="1" lang="en-US" altLang="ja-JP" sz="3600" b="0" i="0" u="none" strike="noStrike" kern="0" cap="none" spc="0" normalizeH="0" baseline="0" noProof="0" dirty="0" smtClean="0">
                <a:ln>
                  <a:noFill/>
                </a:ln>
                <a:effectLst/>
                <a:uLnTx/>
                <a:uFillTx/>
                <a:latin typeface="Arial" charset="0"/>
                <a:ea typeface="ＭＳ Ｐゴシック" charset="-128"/>
              </a:rPr>
              <a:t>+H</a:t>
            </a:r>
            <a:r>
              <a:rPr kumimoji="1" lang="en-US" altLang="ja-JP" sz="3600" b="0" i="0" u="none" strike="noStrike" kern="0" cap="none" spc="0" normalizeH="0" baseline="-25000" noProof="0" dirty="0" smtClean="0">
                <a:ln>
                  <a:noFill/>
                </a:ln>
                <a:effectLst/>
                <a:uLnTx/>
                <a:uFillTx/>
                <a:latin typeface="Arial" charset="0"/>
                <a:ea typeface="ＭＳ Ｐゴシック" charset="-128"/>
              </a:rPr>
              <a:t>2</a:t>
            </a:r>
            <a:r>
              <a:rPr kumimoji="1" lang="en-US" altLang="ja-JP" sz="3600" b="0" i="0" u="none" strike="noStrike" kern="0" cap="none" spc="0" normalizeH="0" baseline="0" noProof="0" dirty="0" smtClean="0">
                <a:ln>
                  <a:noFill/>
                </a:ln>
                <a:solidFill>
                  <a:srgbClr val="00B0F0"/>
                </a:solidFill>
                <a:effectLst/>
                <a:uLnTx/>
                <a:uFillTx/>
                <a:latin typeface="Arial" charset="0"/>
                <a:ea typeface="ＭＳ Ｐゴシック" charset="-128"/>
              </a:rPr>
              <a:t>)</a:t>
            </a:r>
            <a:endParaRPr kumimoji="1" lang="ja-JP" altLang="en-US" sz="3600" b="0" i="0" u="none" strike="noStrike" kern="0" cap="none" spc="0" normalizeH="0" baseline="0" noProof="0" dirty="0">
              <a:ln>
                <a:noFill/>
              </a:ln>
              <a:solidFill>
                <a:srgbClr val="00B0F0"/>
              </a:solidFill>
              <a:effectLst/>
              <a:uLnTx/>
              <a:uFillTx/>
              <a:latin typeface="Arial" charset="0"/>
              <a:ea typeface="ＭＳ Ｐゴシック" charset="-128"/>
            </a:endParaRPr>
          </a:p>
        </p:txBody>
      </p:sp>
      <p:sp>
        <p:nvSpPr>
          <p:cNvPr id="32" name="右矢印 31"/>
          <p:cNvSpPr/>
          <p:nvPr/>
        </p:nvSpPr>
        <p:spPr bwMode="auto">
          <a:xfrm rot="20623719" flipH="1">
            <a:off x="6337855" y="5649765"/>
            <a:ext cx="1264556" cy="910322"/>
          </a:xfrm>
          <a:prstGeom prst="rightArrow">
            <a:avLst/>
          </a:prstGeom>
          <a:solidFill>
            <a:srgbClr val="00B0F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33" name="右矢印 32"/>
          <p:cNvSpPr/>
          <p:nvPr/>
        </p:nvSpPr>
        <p:spPr>
          <a:xfrm rot="2253926" flipH="1" flipV="1">
            <a:off x="1279969" y="3520594"/>
            <a:ext cx="1168327" cy="910319"/>
          </a:xfrm>
          <a:prstGeom prst="rightArrow">
            <a:avLst/>
          </a:prstGeom>
          <a:solidFill>
            <a:srgbClr val="FFFFFF">
              <a:lumMod val="75000"/>
            </a:srgbClr>
          </a:solidFill>
          <a:ln w="38100" cap="flat" cmpd="sng" algn="ctr">
            <a:solidFill>
              <a:srgbClr val="00B0F0"/>
            </a:solidFill>
            <a:prstDash val="sys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grpSp>
        <p:nvGrpSpPr>
          <p:cNvPr id="34" name="グループ化 33"/>
          <p:cNvGrpSpPr/>
          <p:nvPr/>
        </p:nvGrpSpPr>
        <p:grpSpPr>
          <a:xfrm>
            <a:off x="591995" y="4728969"/>
            <a:ext cx="7923112" cy="1375957"/>
            <a:chOff x="1130735" y="4326753"/>
            <a:chExt cx="7923112" cy="1759410"/>
          </a:xfrm>
        </p:grpSpPr>
        <p:sp>
          <p:nvSpPr>
            <p:cNvPr id="35" name="正方形/長方形 34"/>
            <p:cNvSpPr/>
            <p:nvPr/>
          </p:nvSpPr>
          <p:spPr>
            <a:xfrm>
              <a:off x="1130735" y="4783954"/>
              <a:ext cx="4372961" cy="1302209"/>
            </a:xfrm>
            <a:prstGeom prst="rect">
              <a:avLst/>
            </a:prstGeom>
            <a:solidFill>
              <a:srgbClr val="FFFFFF">
                <a:lumMod val="75000"/>
              </a:srgbClr>
            </a:solidFill>
            <a:ln w="25400" cap="flat" cmpd="sng" algn="ctr">
              <a:solidFill>
                <a:srgbClr val="FFD2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0" i="0" u="none" strike="noStrike" kern="0" cap="none" spc="0" normalizeH="0" baseline="0" noProof="0" dirty="0" smtClean="0">
                  <a:ln>
                    <a:noFill/>
                  </a:ln>
                  <a:solidFill>
                    <a:srgbClr val="000000"/>
                  </a:solidFill>
                  <a:effectLst/>
                  <a:uLnTx/>
                  <a:uFillTx/>
                  <a:latin typeface="Arial"/>
                  <a:ea typeface="HGP創英角ｺﾞｼｯｸUB"/>
                  <a:cs typeface="+mn-cs"/>
                </a:rPr>
                <a:t>Substrate</a:t>
              </a:r>
              <a:endParaRPr kumimoji="0" lang="ja-JP" altLang="en-US" sz="4000" b="0" i="0" u="none" strike="noStrike" kern="0" cap="none" spc="0" normalizeH="0" baseline="0" noProof="0" dirty="0">
                <a:ln>
                  <a:noFill/>
                </a:ln>
                <a:solidFill>
                  <a:srgbClr val="000000"/>
                </a:solidFill>
                <a:effectLst/>
                <a:uLnTx/>
                <a:uFillTx/>
                <a:latin typeface="Arial"/>
                <a:ea typeface="HGP創英角ｺﾞｼｯｸUB"/>
                <a:cs typeface="+mn-cs"/>
              </a:endParaRPr>
            </a:p>
          </p:txBody>
        </p:sp>
        <p:sp>
          <p:nvSpPr>
            <p:cNvPr id="36" name="正方形/長方形 35"/>
            <p:cNvSpPr/>
            <p:nvPr/>
          </p:nvSpPr>
          <p:spPr>
            <a:xfrm>
              <a:off x="1417306" y="4326753"/>
              <a:ext cx="3799819" cy="457201"/>
            </a:xfrm>
            <a:prstGeom prst="rect">
              <a:avLst/>
            </a:prstGeom>
            <a:solidFill>
              <a:srgbClr val="FF33CC"/>
            </a:solidFill>
            <a:ln w="25400" cap="flat" cmpd="sng" algn="ctr">
              <a:solidFill>
                <a:srgbClr val="FFD2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37" name="四角形吹き出し 36"/>
            <p:cNvSpPr/>
            <p:nvPr/>
          </p:nvSpPr>
          <p:spPr>
            <a:xfrm>
              <a:off x="5675311" y="4761731"/>
              <a:ext cx="3378536" cy="751413"/>
            </a:xfrm>
            <a:prstGeom prst="wedgeRectCallout">
              <a:avLst>
                <a:gd name="adj1" fmla="val -64346"/>
                <a:gd name="adj2" fmla="val -80322"/>
              </a:avLst>
            </a:prstGeom>
            <a:solidFill>
              <a:srgbClr val="FFD200"/>
            </a:solidFill>
            <a:ln w="25400" cap="flat" cmpd="sng" algn="ctr">
              <a:solidFill>
                <a:srgbClr val="FFD2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0" i="0" u="none" strike="noStrike" kern="0" cap="none" spc="0" normalizeH="0" baseline="0" noProof="0" dirty="0" err="1" smtClean="0">
                  <a:ln>
                    <a:noFill/>
                  </a:ln>
                  <a:solidFill>
                    <a:srgbClr val="FF33CC"/>
                  </a:solidFill>
                  <a:effectLst/>
                  <a:uLnTx/>
                  <a:uFillTx/>
                  <a:latin typeface="Arial"/>
                  <a:ea typeface="HGP創英角ｺﾞｼｯｸUB"/>
                  <a:cs typeface="+mn-cs"/>
                </a:rPr>
                <a:t>Xtal</a:t>
              </a:r>
              <a:r>
                <a:rPr kumimoji="0" lang="en-US" altLang="ja-JP" sz="4000" b="0" i="0" u="none" strike="noStrike" kern="0" cap="none" spc="0" normalizeH="0" baseline="0" noProof="0" dirty="0" smtClean="0">
                  <a:ln>
                    <a:noFill/>
                  </a:ln>
                  <a:solidFill>
                    <a:srgbClr val="FF33CC"/>
                  </a:solidFill>
                  <a:effectLst/>
                  <a:uLnTx/>
                  <a:uFillTx/>
                  <a:latin typeface="Arial"/>
                  <a:ea typeface="HGP創英角ｺﾞｼｯｸUB"/>
                  <a:cs typeface="+mn-cs"/>
                </a:rPr>
                <a:t> Film</a:t>
              </a:r>
              <a:endParaRPr kumimoji="0" lang="ja-JP" altLang="en-US" sz="4000" b="0" i="0" u="none" strike="noStrike" kern="0" cap="none" spc="0" normalizeH="0" baseline="0" noProof="0" dirty="0">
                <a:ln>
                  <a:noFill/>
                </a:ln>
                <a:solidFill>
                  <a:srgbClr val="FF33CC"/>
                </a:solidFill>
                <a:effectLst/>
                <a:uLnTx/>
                <a:uFillTx/>
                <a:latin typeface="Arial"/>
                <a:ea typeface="HGP創英角ｺﾞｼｯｸUB"/>
                <a:cs typeface="+mn-cs"/>
              </a:endParaRPr>
            </a:p>
          </p:txBody>
        </p:sp>
      </p:grpSp>
      <p:sp>
        <p:nvSpPr>
          <p:cNvPr id="3" name="テキスト ボックス 2"/>
          <p:cNvSpPr txBox="1"/>
          <p:nvPr/>
        </p:nvSpPr>
        <p:spPr>
          <a:xfrm>
            <a:off x="207683" y="784861"/>
            <a:ext cx="8819466" cy="1200329"/>
          </a:xfrm>
          <a:prstGeom prst="rect">
            <a:avLst/>
          </a:prstGeom>
          <a:noFill/>
        </p:spPr>
        <p:txBody>
          <a:bodyPr wrap="none" rtlCol="0">
            <a:spAutoFit/>
          </a:bodyPr>
          <a:lstStyle/>
          <a:p>
            <a:r>
              <a:rPr kumimoji="1" lang="en-US" altLang="ja-JP" sz="3600" dirty="0" smtClean="0"/>
              <a:t>MOCVD</a:t>
            </a:r>
          </a:p>
          <a:p>
            <a:r>
              <a:rPr kumimoji="1" lang="en-US" altLang="ja-JP" sz="3600" dirty="0" smtClean="0"/>
              <a:t>(</a:t>
            </a:r>
            <a:r>
              <a:rPr kumimoji="1" lang="en-US" altLang="ja-JP" sz="3600" dirty="0" err="1" smtClean="0"/>
              <a:t>Metalorganic</a:t>
            </a:r>
            <a:r>
              <a:rPr kumimoji="1" lang="en-US" altLang="ja-JP" sz="3600" dirty="0" smtClean="0"/>
              <a:t> Chemical Vapor Deposition)</a:t>
            </a:r>
            <a:endParaRPr kumimoji="1" lang="ja-JP" altLang="en-US" sz="3600" dirty="0"/>
          </a:p>
        </p:txBody>
      </p:sp>
      <p:sp>
        <p:nvSpPr>
          <p:cNvPr id="18" name="右矢印 17"/>
          <p:cNvSpPr/>
          <p:nvPr/>
        </p:nvSpPr>
        <p:spPr>
          <a:xfrm rot="19746797" flipH="1">
            <a:off x="2306866" y="2858975"/>
            <a:ext cx="3759316" cy="910322"/>
          </a:xfrm>
          <a:prstGeom prst="rightArrow">
            <a:avLst/>
          </a:prstGeom>
          <a:solidFill>
            <a:srgbClr val="00B0F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6" name="テキスト ボックス 5"/>
          <p:cNvSpPr txBox="1"/>
          <p:nvPr/>
        </p:nvSpPr>
        <p:spPr>
          <a:xfrm>
            <a:off x="4784857" y="3947460"/>
            <a:ext cx="2390398" cy="646331"/>
          </a:xfrm>
          <a:prstGeom prst="rect">
            <a:avLst/>
          </a:prstGeom>
          <a:noFill/>
        </p:spPr>
        <p:txBody>
          <a:bodyPr wrap="none" rtlCol="0">
            <a:spAutoFit/>
          </a:bodyPr>
          <a:lstStyle/>
          <a:p>
            <a:r>
              <a:rPr kumimoji="1" lang="en-US" altLang="ja-JP" sz="3600" dirty="0" smtClean="0">
                <a:solidFill>
                  <a:srgbClr val="0000FF"/>
                </a:solidFill>
              </a:rPr>
              <a:t>Koide1986</a:t>
            </a:r>
            <a:endParaRPr kumimoji="1" lang="ja-JP" altLang="en-US" sz="3600" dirty="0">
              <a:solidFill>
                <a:srgbClr val="0000FF"/>
              </a:solidFill>
            </a:endParaRPr>
          </a:p>
        </p:txBody>
      </p:sp>
      <p:grpSp>
        <p:nvGrpSpPr>
          <p:cNvPr id="17" name="グループ化 16"/>
          <p:cNvGrpSpPr/>
          <p:nvPr/>
        </p:nvGrpSpPr>
        <p:grpSpPr>
          <a:xfrm>
            <a:off x="2306865" y="2546338"/>
            <a:ext cx="3759316" cy="1976698"/>
            <a:chOff x="2306865" y="2546338"/>
            <a:chExt cx="3759316" cy="1976698"/>
          </a:xfrm>
        </p:grpSpPr>
        <p:sp>
          <p:nvSpPr>
            <p:cNvPr id="19" name="円/楕円 18"/>
            <p:cNvSpPr/>
            <p:nvPr/>
          </p:nvSpPr>
          <p:spPr bwMode="auto">
            <a:xfrm rot="19746797">
              <a:off x="3078687" y="3226499"/>
              <a:ext cx="314816" cy="1296537"/>
            </a:xfrm>
            <a:prstGeom prst="ellipse">
              <a:avLst/>
            </a:prstGeom>
            <a:solidFill>
              <a:schemeClr val="bg1">
                <a:lumMod val="50000"/>
              </a:schemeClr>
            </a:solidFill>
            <a:ln w="28575">
              <a:solidFill>
                <a:schemeClr val="tx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0" name="右矢印 19"/>
            <p:cNvSpPr/>
            <p:nvPr/>
          </p:nvSpPr>
          <p:spPr>
            <a:xfrm rot="19746797" flipH="1">
              <a:off x="2306865" y="2850045"/>
              <a:ext cx="3759316" cy="910322"/>
            </a:xfrm>
            <a:prstGeom prst="rightArrow">
              <a:avLst/>
            </a:prstGeom>
            <a:solidFill>
              <a:srgbClr val="00B0F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23" name="フリーフォーム 22"/>
            <p:cNvSpPr/>
            <p:nvPr/>
          </p:nvSpPr>
          <p:spPr bwMode="auto">
            <a:xfrm rot="19746797">
              <a:off x="3027016" y="2546338"/>
              <a:ext cx="2652142" cy="1311667"/>
            </a:xfrm>
            <a:custGeom>
              <a:avLst/>
              <a:gdLst>
                <a:gd name="connsiteX0" fmla="*/ 2526457 w 2652142"/>
                <a:gd name="connsiteY0" fmla="*/ 13170 h 1311667"/>
                <a:gd name="connsiteX1" fmla="*/ 2652142 w 2652142"/>
                <a:gd name="connsiteY1" fmla="*/ 648269 h 1311667"/>
                <a:gd name="connsiteX2" fmla="*/ 2494734 w 2652142"/>
                <a:gd name="connsiteY2" fmla="*/ 1296538 h 1311667"/>
                <a:gd name="connsiteX3" fmla="*/ 2476804 w 2652142"/>
                <a:gd name="connsiteY3" fmla="*/ 1289094 h 1311667"/>
                <a:gd name="connsiteX4" fmla="*/ 2476804 w 2652142"/>
                <a:gd name="connsiteY4" fmla="*/ 1311667 h 1311667"/>
                <a:gd name="connsiteX5" fmla="*/ 0 w 2652142"/>
                <a:gd name="connsiteY5" fmla="*/ 1311667 h 1311667"/>
                <a:gd name="connsiteX6" fmla="*/ 0 w 2652142"/>
                <a:gd name="connsiteY6" fmla="*/ 1298692 h 1311667"/>
                <a:gd name="connsiteX7" fmla="*/ 22214 w 2652142"/>
                <a:gd name="connsiteY7" fmla="*/ 1307915 h 1311667"/>
                <a:gd name="connsiteX8" fmla="*/ 179622 w 2652142"/>
                <a:gd name="connsiteY8" fmla="*/ 659646 h 1311667"/>
                <a:gd name="connsiteX9" fmla="*/ 22214 w 2652142"/>
                <a:gd name="connsiteY9" fmla="*/ 11377 h 1311667"/>
                <a:gd name="connsiteX10" fmla="*/ 0 w 2652142"/>
                <a:gd name="connsiteY10" fmla="*/ 20600 h 1311667"/>
                <a:gd name="connsiteX11" fmla="*/ 0 w 2652142"/>
                <a:gd name="connsiteY11" fmla="*/ 1482 h 1311667"/>
                <a:gd name="connsiteX12" fmla="*/ 2476804 w 2652142"/>
                <a:gd name="connsiteY12" fmla="*/ 1482 h 1311667"/>
                <a:gd name="connsiteX13" fmla="*/ 2476804 w 2652142"/>
                <a:gd name="connsiteY13" fmla="*/ 7444 h 1311667"/>
                <a:gd name="connsiteX14" fmla="*/ 2494734 w 2652142"/>
                <a:gd name="connsiteY14" fmla="*/ 0 h 1311667"/>
                <a:gd name="connsiteX15" fmla="*/ 2526457 w 2652142"/>
                <a:gd name="connsiteY15" fmla="*/ 13170 h 131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52142" h="1311667">
                  <a:moveTo>
                    <a:pt x="2526457" y="13170"/>
                  </a:moveTo>
                  <a:cubicBezTo>
                    <a:pt x="2598185" y="73619"/>
                    <a:pt x="2652142" y="334994"/>
                    <a:pt x="2652142" y="648269"/>
                  </a:cubicBezTo>
                  <a:cubicBezTo>
                    <a:pt x="2652142" y="1006298"/>
                    <a:pt x="2581668" y="1296538"/>
                    <a:pt x="2494734" y="1296538"/>
                  </a:cubicBezTo>
                  <a:lnTo>
                    <a:pt x="2476804" y="1289094"/>
                  </a:lnTo>
                  <a:lnTo>
                    <a:pt x="2476804" y="1311667"/>
                  </a:lnTo>
                  <a:lnTo>
                    <a:pt x="0" y="1311667"/>
                  </a:lnTo>
                  <a:lnTo>
                    <a:pt x="0" y="1298692"/>
                  </a:lnTo>
                  <a:lnTo>
                    <a:pt x="22214" y="1307915"/>
                  </a:lnTo>
                  <a:cubicBezTo>
                    <a:pt x="109148" y="1307915"/>
                    <a:pt x="179622" y="1017675"/>
                    <a:pt x="179622" y="659646"/>
                  </a:cubicBezTo>
                  <a:cubicBezTo>
                    <a:pt x="179622" y="301617"/>
                    <a:pt x="109148" y="11377"/>
                    <a:pt x="22214" y="11377"/>
                  </a:cubicBezTo>
                  <a:lnTo>
                    <a:pt x="0" y="20600"/>
                  </a:lnTo>
                  <a:lnTo>
                    <a:pt x="0" y="1482"/>
                  </a:lnTo>
                  <a:lnTo>
                    <a:pt x="2476804" y="1482"/>
                  </a:lnTo>
                  <a:lnTo>
                    <a:pt x="2476804" y="7444"/>
                  </a:lnTo>
                  <a:lnTo>
                    <a:pt x="2494734" y="0"/>
                  </a:lnTo>
                  <a:cubicBezTo>
                    <a:pt x="2505601" y="0"/>
                    <a:pt x="2516210" y="4535"/>
                    <a:pt x="2526457" y="13170"/>
                  </a:cubicBezTo>
                  <a:close/>
                </a:path>
              </a:pathLst>
            </a:custGeom>
            <a:solidFill>
              <a:srgbClr val="0000FF"/>
            </a:solidFill>
            <a:ln w="28575">
              <a:solidFill>
                <a:schemeClr val="tx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grpSp>
    </p:spTree>
    <p:extLst>
      <p:ext uri="{BB962C8B-B14F-4D97-AF65-F5344CB8AC3E}">
        <p14:creationId xmlns:p14="http://schemas.microsoft.com/office/powerpoint/2010/main" val="257626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arn(inVertical)">
                                      <p:cBhvr>
                                        <p:cTn id="16" dur="500"/>
                                        <p:tgtEl>
                                          <p:spTgt spid="2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33"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Arial" panose="020B0604020202020204" pitchFamily="34" charset="0"/>
                <a:ea typeface="ＭＳ Ｐゴシック" panose="020B0600070205080204" pitchFamily="50" charset="-128"/>
                <a:cs typeface="Arial" panose="020B0604020202020204" pitchFamily="34" charset="0"/>
              </a:rPr>
              <a:t>Point of Your Paper</a:t>
            </a:r>
            <a:endParaRPr kumimoji="1" lang="ja-JP" altLang="en-US" sz="40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7" name="テキスト ボックス 6"/>
          <p:cNvSpPr txBox="1"/>
          <p:nvPr/>
        </p:nvSpPr>
        <p:spPr>
          <a:xfrm>
            <a:off x="467544" y="622809"/>
            <a:ext cx="8219256"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first</a:t>
            </a:r>
            <a:r>
              <a:rPr lang="en-US" altLang="ja-JP" sz="3600" u="sng"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in the world?</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A.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trick</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/function to achieve it?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B.</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 user benefit(s)?</a:t>
            </a:r>
            <a:endPar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a:t>
            </a:r>
          </a:p>
        </p:txBody>
      </p:sp>
      <p:sp>
        <p:nvSpPr>
          <p:cNvPr id="9" name="正方形/長方形 8"/>
          <p:cNvSpPr/>
          <p:nvPr/>
        </p:nvSpPr>
        <p:spPr>
          <a:xfrm>
            <a:off x="1040524" y="162880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solidFill>
                  <a:srgbClr val="000000"/>
                </a:solidFill>
                <a:latin typeface="Arial"/>
                <a:ea typeface="HGP創英角ｺﾞｼｯｸUB"/>
              </a:rPr>
              <a:t>MOCVD for blue </a:t>
            </a:r>
            <a:r>
              <a:rPr kumimoji="0" lang="en-US" altLang="ja-JP" sz="3600" kern="0" dirty="0">
                <a:solidFill>
                  <a:srgbClr val="000000"/>
                </a:solidFill>
                <a:latin typeface="Arial"/>
                <a:ea typeface="HGP創英角ｺﾞｼｯｸUB"/>
              </a:rPr>
              <a:t>LD </a:t>
            </a:r>
            <a:r>
              <a:rPr kumimoji="0" lang="en-US" altLang="ja-JP" sz="3600" kern="0" dirty="0" smtClean="0">
                <a:solidFill>
                  <a:srgbClr val="000000"/>
                </a:solidFill>
                <a:latin typeface="Arial"/>
                <a:ea typeface="HGP創英角ｺﾞｼｯｸUB"/>
              </a:rPr>
              <a:t>crystal </a:t>
            </a:r>
            <a:endParaRPr kumimoji="0" lang="ja-JP" altLang="en-US" sz="3600" kern="0" dirty="0">
              <a:solidFill>
                <a:srgbClr val="000000"/>
              </a:solidFill>
              <a:latin typeface="Arial"/>
              <a:ea typeface="HGP創英角ｺﾞｼｯｸUB"/>
            </a:endParaRPr>
          </a:p>
        </p:txBody>
      </p:sp>
      <p:sp>
        <p:nvSpPr>
          <p:cNvPr id="10" name="正方形/長方形 9"/>
          <p:cNvSpPr/>
          <p:nvPr/>
        </p:nvSpPr>
        <p:spPr>
          <a:xfrm>
            <a:off x="1035264" y="3318201"/>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solidFill>
                  <a:srgbClr val="000000"/>
                </a:solidFill>
                <a:latin typeface="Arial"/>
                <a:ea typeface="HGP創英角ｺﾞｼｯｸUB"/>
              </a:rPr>
              <a:t>NH</a:t>
            </a:r>
            <a:r>
              <a:rPr kumimoji="0" lang="en-US" altLang="ja-JP" sz="3600" kern="0" baseline="-25000" dirty="0" smtClean="0">
                <a:solidFill>
                  <a:srgbClr val="000000"/>
                </a:solidFill>
                <a:latin typeface="Arial"/>
                <a:ea typeface="HGP創英角ｺﾞｼｯｸUB"/>
              </a:rPr>
              <a:t>3</a:t>
            </a:r>
            <a:r>
              <a:rPr kumimoji="0" lang="en-US" altLang="ja-JP" sz="3600" kern="0" dirty="0" smtClean="0">
                <a:solidFill>
                  <a:srgbClr val="000000"/>
                </a:solidFill>
                <a:latin typeface="Arial"/>
                <a:ea typeface="HGP創英角ｺﾞｼｯｸUB"/>
              </a:rPr>
              <a:t> delivery by tube</a:t>
            </a:r>
            <a:endParaRPr kumimoji="0" lang="ja-JP" altLang="en-US" sz="3600" kern="0" dirty="0">
              <a:solidFill>
                <a:srgbClr val="000000"/>
              </a:solidFill>
              <a:latin typeface="Arial"/>
              <a:ea typeface="HGP創英角ｺﾞｼｯｸUB"/>
            </a:endParaRPr>
          </a:p>
        </p:txBody>
      </p:sp>
      <p:sp>
        <p:nvSpPr>
          <p:cNvPr id="11" name="正方形/長方形 10"/>
          <p:cNvSpPr/>
          <p:nvPr/>
        </p:nvSpPr>
        <p:spPr>
          <a:xfrm>
            <a:off x="1035264" y="486916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Blue LD Crystal Deposition</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12" name="テキスト ボックス 11"/>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6588675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b="1" dirty="0">
                <a:latin typeface="Arial" panose="020B0604020202020204" pitchFamily="34" charset="0"/>
                <a:cs typeface="Arial" panose="020B0604020202020204" pitchFamily="34" charset="0"/>
              </a:rPr>
              <a:t>Tech Writing May not be Easy</a:t>
            </a:r>
            <a:endParaRPr kumimoji="1" lang="ja-JP" altLang="en-US" sz="4000" dirty="0">
              <a:latin typeface="Arial" panose="020B0604020202020204" pitchFamily="34" charset="0"/>
              <a:cs typeface="Arial" panose="020B0604020202020204" pitchFamily="34" charset="0"/>
            </a:endParaRPr>
          </a:p>
        </p:txBody>
      </p:sp>
      <p:sp>
        <p:nvSpPr>
          <p:cNvPr id="7" name="コンテンツ プレースホルダー 2"/>
          <p:cNvSpPr txBox="1">
            <a:spLocks/>
          </p:cNvSpPr>
          <p:nvPr/>
        </p:nvSpPr>
        <p:spPr>
          <a:xfrm>
            <a:off x="274319" y="1728781"/>
            <a:ext cx="8636926" cy="48723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fontAlgn="auto">
              <a:lnSpc>
                <a:spcPct val="90000"/>
              </a:lnSpc>
              <a:spcAft>
                <a:spcPts val="0"/>
              </a:spcAft>
            </a:pPr>
            <a:r>
              <a:rPr lang="en-US" altLang="ja-JP" sz="2800" dirty="0" err="1" smtClean="0">
                <a:latin typeface="Arial" panose="020B0604020202020204" pitchFamily="34" charset="0"/>
                <a:cs typeface="Arial" panose="020B0604020202020204" pitchFamily="34" charset="0"/>
              </a:rPr>
              <a:t>‘Cause</a:t>
            </a:r>
            <a:r>
              <a:rPr lang="en-US" altLang="ja-JP" sz="2800" dirty="0" smtClean="0">
                <a:latin typeface="Arial" panose="020B0604020202020204" pitchFamily="34" charset="0"/>
                <a:cs typeface="Arial" panose="020B0604020202020204" pitchFamily="34" charset="0"/>
              </a:rPr>
              <a:t> you do not know how. </a:t>
            </a:r>
            <a:r>
              <a:rPr lang="en-US" altLang="ja-JP" sz="2800" u="sng" dirty="0" smtClean="0">
                <a:solidFill>
                  <a:srgbClr val="FF0000"/>
                </a:solidFill>
                <a:latin typeface="Arial" panose="020B0604020202020204" pitchFamily="34" charset="0"/>
                <a:cs typeface="Arial" panose="020B0604020202020204" pitchFamily="34" charset="0"/>
              </a:rPr>
              <a:t>Neither, does your boss! </a:t>
            </a:r>
            <a:r>
              <a:rPr lang="en-US" altLang="ja-JP" sz="2800" dirty="0" smtClean="0">
                <a:latin typeface="Arial" panose="020B0604020202020204" pitchFamily="34" charset="0"/>
                <a:cs typeface="Arial" panose="020B0604020202020204" pitchFamily="34" charset="0"/>
              </a:rPr>
              <a:t>You should know </a:t>
            </a:r>
            <a:r>
              <a:rPr lang="en-US" altLang="ja-JP" sz="2800" u="sng" dirty="0" smtClean="0">
                <a:latin typeface="Arial" panose="020B0604020202020204" pitchFamily="34" charset="0"/>
                <a:cs typeface="Arial" panose="020B0604020202020204" pitchFamily="34" charset="0"/>
              </a:rPr>
              <a:t>the most efficient way</a:t>
            </a:r>
            <a:r>
              <a:rPr lang="en-US" altLang="ja-JP" sz="2800" dirty="0" smtClean="0">
                <a:latin typeface="Arial" panose="020B0604020202020204" pitchFamily="34" charset="0"/>
                <a:cs typeface="Arial" panose="020B0604020202020204" pitchFamily="34" charset="0"/>
              </a:rPr>
              <a:t>. </a:t>
            </a:r>
          </a:p>
          <a:p>
            <a:pPr fontAlgn="auto">
              <a:lnSpc>
                <a:spcPct val="90000"/>
              </a:lnSpc>
              <a:spcAft>
                <a:spcPts val="0"/>
              </a:spcAft>
            </a:pPr>
            <a:r>
              <a:rPr lang="en-US" altLang="ja-JP" sz="2800" dirty="0" smtClean="0">
                <a:latin typeface="Arial" panose="020B0604020202020204" pitchFamily="34" charset="0"/>
                <a:cs typeface="Arial" panose="020B0604020202020204" pitchFamily="34" charset="0"/>
              </a:rPr>
              <a:t>Lectures/books help, but feedback is a must. You need consultation. </a:t>
            </a:r>
          </a:p>
          <a:p>
            <a:pPr fontAlgn="auto">
              <a:lnSpc>
                <a:spcPct val="90000"/>
              </a:lnSpc>
              <a:spcAft>
                <a:spcPts val="0"/>
              </a:spcAft>
            </a:pPr>
            <a:r>
              <a:rPr lang="en-US" altLang="ja-JP" sz="2800" dirty="0" smtClean="0">
                <a:latin typeface="Arial" panose="020B0604020202020204" pitchFamily="34" charset="0"/>
                <a:cs typeface="Arial" panose="020B0604020202020204" pitchFamily="34" charset="0"/>
              </a:rPr>
              <a:t>I have been helping inside and out. 17 invited talks and courses. 80 internship student supervision. </a:t>
            </a:r>
          </a:p>
          <a:p>
            <a:pPr fontAlgn="auto">
              <a:lnSpc>
                <a:spcPct val="90000"/>
              </a:lnSpc>
              <a:spcAft>
                <a:spcPts val="0"/>
              </a:spcAft>
            </a:pPr>
            <a:r>
              <a:rPr lang="en-US" altLang="ja-JP" sz="2800" dirty="0" smtClean="0">
                <a:latin typeface="Arial" panose="020B0604020202020204" pitchFamily="34" charset="0"/>
                <a:cs typeface="Arial" panose="020B0604020202020204" pitchFamily="34" charset="0"/>
              </a:rPr>
              <a:t>Logical structure is most important and difficult. </a:t>
            </a:r>
          </a:p>
          <a:p>
            <a:pPr fontAlgn="auto">
              <a:lnSpc>
                <a:spcPct val="90000"/>
              </a:lnSpc>
              <a:spcAft>
                <a:spcPts val="0"/>
              </a:spcAft>
            </a:pPr>
            <a:r>
              <a:rPr lang="en-US" altLang="ja-JP" sz="2800" dirty="0" smtClean="0">
                <a:latin typeface="Arial" panose="020B0604020202020204" pitchFamily="34" charset="0"/>
                <a:cs typeface="Arial" panose="020B0604020202020204" pitchFamily="34" charset="0"/>
              </a:rPr>
              <a:t>A good </a:t>
            </a:r>
            <a:r>
              <a:rPr lang="en-US" altLang="ja-JP" sz="2800" dirty="0">
                <a:latin typeface="Arial" panose="020B0604020202020204" pitchFamily="34" charset="0"/>
                <a:cs typeface="Arial" panose="020B0604020202020204" pitchFamily="34" charset="0"/>
              </a:rPr>
              <a:t>p</a:t>
            </a:r>
            <a:r>
              <a:rPr lang="en-US" altLang="ja-JP" sz="2800" dirty="0" smtClean="0">
                <a:latin typeface="Arial" panose="020B0604020202020204" pitchFamily="34" charset="0"/>
                <a:cs typeface="Arial" panose="020B0604020202020204" pitchFamily="34" charset="0"/>
              </a:rPr>
              <a:t>roblem-solution </a:t>
            </a:r>
            <a:r>
              <a:rPr lang="en-US" altLang="ja-JP" sz="2800" dirty="0">
                <a:latin typeface="Arial" panose="020B0604020202020204" pitchFamily="34" charset="0"/>
                <a:cs typeface="Arial" panose="020B0604020202020204" pitchFamily="34" charset="0"/>
              </a:rPr>
              <a:t>pair is the </a:t>
            </a:r>
            <a:r>
              <a:rPr lang="en-US" altLang="ja-JP" sz="2800" dirty="0" smtClean="0">
                <a:latin typeface="Arial" panose="020B0604020202020204" pitchFamily="34" charset="0"/>
                <a:cs typeface="Arial" panose="020B0604020202020204" pitchFamily="34" charset="0"/>
              </a:rPr>
              <a:t>key to success. </a:t>
            </a:r>
          </a:p>
          <a:p>
            <a:pPr fontAlgn="auto">
              <a:lnSpc>
                <a:spcPct val="90000"/>
              </a:lnSpc>
              <a:spcAft>
                <a:spcPts val="0"/>
              </a:spcAft>
            </a:pPr>
            <a:r>
              <a:rPr lang="en-US" altLang="ja-JP" sz="2800" dirty="0" smtClean="0">
                <a:latin typeface="Arial" panose="020B0604020202020204" pitchFamily="34" charset="0"/>
                <a:cs typeface="Arial" panose="020B0604020202020204" pitchFamily="34" charset="0"/>
              </a:rPr>
              <a:t>Searching for the right problem-solution pair often unveils the principle behind a solution. </a:t>
            </a:r>
          </a:p>
          <a:p>
            <a:pPr fontAlgn="auto">
              <a:lnSpc>
                <a:spcPct val="90000"/>
              </a:lnSpc>
              <a:spcAft>
                <a:spcPts val="0"/>
              </a:spcAft>
            </a:pPr>
            <a:r>
              <a:rPr lang="en-US" altLang="ja-JP" sz="2800" dirty="0" smtClean="0">
                <a:latin typeface="Arial" panose="020B0604020202020204" pitchFamily="34" charset="0"/>
                <a:cs typeface="Arial" panose="020B0604020202020204" pitchFamily="34" charset="0"/>
              </a:rPr>
              <a:t>The principle leads to a new/better research. </a:t>
            </a:r>
          </a:p>
          <a:p>
            <a:pPr fontAlgn="auto">
              <a:lnSpc>
                <a:spcPct val="90000"/>
              </a:lnSpc>
              <a:spcAft>
                <a:spcPts val="0"/>
              </a:spcAft>
            </a:pPr>
            <a:endParaRPr lang="en-US" altLang="ja-JP" sz="2800" dirty="0">
              <a:latin typeface="Arial" panose="020B0604020202020204" pitchFamily="34" charset="0"/>
              <a:cs typeface="Arial" panose="020B0604020202020204" pitchFamily="34" charset="0"/>
            </a:endParaRPr>
          </a:p>
        </p:txBody>
      </p:sp>
      <p:sp>
        <p:nvSpPr>
          <p:cNvPr id="8" name="テキスト ボックス 7"/>
          <p:cNvSpPr txBox="1"/>
          <p:nvPr/>
        </p:nvSpPr>
        <p:spPr>
          <a:xfrm>
            <a:off x="606750" y="827542"/>
            <a:ext cx="7907252" cy="830997"/>
          </a:xfrm>
          <a:prstGeom prst="rect">
            <a:avLst/>
          </a:prstGeom>
          <a:noFill/>
          <a:ln w="28575">
            <a:solidFill>
              <a:srgbClr val="0000FF"/>
            </a:solidFill>
          </a:ln>
        </p:spPr>
        <p:txBody>
          <a:bodyPr wrap="square" rtlCol="0">
            <a:spAutoFit/>
          </a:bodyPr>
          <a:lstStyle/>
          <a:p>
            <a:pPr fontAlgn="auto">
              <a:spcBef>
                <a:spcPts val="0"/>
              </a:spcBef>
              <a:spcAft>
                <a:spcPts val="0"/>
              </a:spcAft>
            </a:pPr>
            <a:r>
              <a:rPr lang="en-US" altLang="ja-JP" sz="2400" dirty="0" smtClean="0">
                <a:solidFill>
                  <a:prstClr val="black"/>
                </a:solidFill>
                <a:latin typeface="Arial" panose="020B0604020202020204" pitchFamily="34" charset="0"/>
                <a:ea typeface="ＭＳ Ｐゴシック"/>
                <a:cs typeface="Arial" panose="020B0604020202020204" pitchFamily="34" charset="0"/>
              </a:rPr>
              <a:t>You’ll be surprised to see even invited speakers are often bad in presentation.</a:t>
            </a:r>
            <a:endParaRPr lang="ja-JP" altLang="en-US" sz="2400" dirty="0">
              <a:solidFill>
                <a:prstClr val="black"/>
              </a:solidFill>
              <a:latin typeface="Arial" panose="020B0604020202020204" pitchFamily="34" charset="0"/>
              <a:ea typeface="ＭＳ Ｐゴシック"/>
              <a:cs typeface="Arial" panose="020B0604020202020204" pitchFamily="34" charset="0"/>
            </a:endParaRPr>
          </a:p>
        </p:txBody>
      </p:sp>
    </p:spTree>
    <p:extLst>
      <p:ext uri="{BB962C8B-B14F-4D97-AF65-F5344CB8AC3E}">
        <p14:creationId xmlns:p14="http://schemas.microsoft.com/office/powerpoint/2010/main" val="77774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barn(inVertical)">
                                      <p:cBhvr>
                                        <p:cTn id="25" dur="5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barn(inVertical)">
                                      <p:cBhvr>
                                        <p:cTn id="30" dur="5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Effect transition="in" filter="barn(inVertical)">
                                      <p:cBhvr>
                                        <p:cTn id="35" dur="500"/>
                                        <p:tgtEl>
                                          <p:spTgt spid="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7">
                                            <p:txEl>
                                              <p:pRg st="3" end="3"/>
                                            </p:txEl>
                                          </p:spTgt>
                                        </p:tgtEl>
                                        <p:attrNameLst>
                                          <p:attrName>style.visibility</p:attrName>
                                        </p:attrNameLst>
                                      </p:cBhvr>
                                      <p:to>
                                        <p:strVal val="visible"/>
                                      </p:to>
                                    </p:set>
                                    <p:animEffect transition="in" filter="barn(inVertical)">
                                      <p:cBhvr>
                                        <p:cTn id="40" dur="500"/>
                                        <p:tgtEl>
                                          <p:spTgt spid="7">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7">
                                            <p:txEl>
                                              <p:pRg st="4" end="4"/>
                                            </p:txEl>
                                          </p:spTgt>
                                        </p:tgtEl>
                                        <p:attrNameLst>
                                          <p:attrName>style.visibility</p:attrName>
                                        </p:attrNameLst>
                                      </p:cBhvr>
                                      <p:to>
                                        <p:strVal val="visible"/>
                                      </p:to>
                                    </p:set>
                                    <p:animEffect transition="in" filter="barn(inVertical)">
                                      <p:cBhvr>
                                        <p:cTn id="45" dur="500"/>
                                        <p:tgtEl>
                                          <p:spTgt spid="7">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7">
                                            <p:txEl>
                                              <p:pRg st="5" end="5"/>
                                            </p:txEl>
                                          </p:spTgt>
                                        </p:tgtEl>
                                        <p:attrNameLst>
                                          <p:attrName>style.visibility</p:attrName>
                                        </p:attrNameLst>
                                      </p:cBhvr>
                                      <p:to>
                                        <p:strVal val="visible"/>
                                      </p:to>
                                    </p:set>
                                    <p:animEffect transition="in" filter="barn(inVertical)">
                                      <p:cBhvr>
                                        <p:cTn id="50" dur="500"/>
                                        <p:tgtEl>
                                          <p:spTgt spid="7">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7">
                                            <p:txEl>
                                              <p:pRg st="6" end="6"/>
                                            </p:txEl>
                                          </p:spTgt>
                                        </p:tgtEl>
                                        <p:attrNameLst>
                                          <p:attrName>style.visibility</p:attrName>
                                        </p:attrNameLst>
                                      </p:cBhvr>
                                      <p:to>
                                        <p:strVal val="visible"/>
                                      </p:to>
                                    </p:set>
                                    <p:animEffect transition="in" filter="barn(inVertical)">
                                      <p:cBhvr>
                                        <p:cTn id="5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a:latin typeface="ＭＳ Ｐゴシック" panose="020B0600070205080204" pitchFamily="50" charset="-128"/>
                <a:ea typeface="ＭＳ Ｐゴシック" panose="020B0600070205080204" pitchFamily="50" charset="-128"/>
                <a:cs typeface="Arial" panose="020B0604020202020204" pitchFamily="34" charset="0"/>
              </a:rPr>
              <a:t>Solved </a:t>
            </a:r>
            <a:r>
              <a:rPr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Problem</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4" name="テキスト ボックス 3"/>
          <p:cNvSpPr txBox="1"/>
          <p:nvPr/>
        </p:nvSpPr>
        <p:spPr>
          <a:xfrm>
            <a:off x="246819" y="764703"/>
            <a:ext cx="8739525"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the opposite from the benefit (C)?</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it w/ </a:t>
            </a:r>
            <a:r>
              <a:rPr lang="en-US" altLang="ja-JP" sz="36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C+no</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or not.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D.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D w/o no or not.</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a:t>
            </a:r>
          </a:p>
          <a:p>
            <a:pPr>
              <a:lnSpc>
                <a:spcPct val="150000"/>
              </a:lnSpc>
            </a:pPr>
            <a:r>
              <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E</a:t>
            </a:r>
            <a:r>
              <a:rPr lang="ja-JP" altLang="en-US"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may not exist. </a:t>
            </a:r>
            <a:endPar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5" name="正方形/長方形 4"/>
          <p:cNvSpPr/>
          <p:nvPr/>
        </p:nvSpPr>
        <p:spPr>
          <a:xfrm>
            <a:off x="1040524" y="260133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No deposition of blue LD crystal</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6" name="正方形/長方形 5"/>
          <p:cNvSpPr/>
          <p:nvPr/>
        </p:nvSpPr>
        <p:spPr>
          <a:xfrm>
            <a:off x="1035264" y="425150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Blue LD crystal was not deposited</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7" name="テキスト ボックス 6"/>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951230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600" dirty="0">
                <a:latin typeface="Arial" charset="0"/>
                <a:ea typeface="HGP創英角ｺﾞｼｯｸUB" pitchFamily="50" charset="-128"/>
              </a:rPr>
              <a:t>Toyota’s 5 </a:t>
            </a:r>
            <a:r>
              <a:rPr lang="en-US" altLang="ja-JP" sz="3600" dirty="0" smtClean="0">
                <a:latin typeface="Arial" charset="0"/>
                <a:ea typeface="HGP創英角ｺﾞｼｯｸUB" pitchFamily="50" charset="-128"/>
              </a:rPr>
              <a:t>Why’s </a:t>
            </a:r>
            <a:r>
              <a:rPr lang="en-US" altLang="ja-JP" sz="3600" dirty="0">
                <a:latin typeface="Arial" charset="0"/>
                <a:ea typeface="HGP創英角ｺﾞｼｯｸUB" pitchFamily="50" charset="-128"/>
              </a:rPr>
              <a:t>(</a:t>
            </a:r>
            <a:r>
              <a:rPr lang="en-US" altLang="ja-JP" sz="2800" dirty="0" err="1">
                <a:latin typeface="Arial" charset="0"/>
                <a:ea typeface="HGP創英角ｺﾞｼｯｸUB" pitchFamily="50" charset="-128"/>
              </a:rPr>
              <a:t>Tai’Ichi</a:t>
            </a:r>
            <a:r>
              <a:rPr lang="en-US" altLang="ja-JP" sz="2800" dirty="0">
                <a:latin typeface="Arial" charset="0"/>
                <a:ea typeface="HGP創英角ｺﾞｼｯｸUB" pitchFamily="50" charset="-128"/>
              </a:rPr>
              <a:t> </a:t>
            </a:r>
            <a:r>
              <a:rPr lang="en-US" altLang="ja-JP" sz="2800" dirty="0" err="1">
                <a:latin typeface="Arial" charset="0"/>
                <a:ea typeface="HGP創英角ｺﾞｼｯｸUB" pitchFamily="50" charset="-128"/>
              </a:rPr>
              <a:t>Ohno</a:t>
            </a:r>
            <a:r>
              <a:rPr lang="en-US" altLang="ja-JP" sz="2800" dirty="0">
                <a:latin typeface="Arial" charset="0"/>
                <a:ea typeface="HGP創英角ｺﾞｼｯｸUB" pitchFamily="50" charset="-128"/>
              </a:rPr>
              <a:t>, former EDP</a:t>
            </a:r>
            <a:r>
              <a:rPr lang="en-US" altLang="ja-JP" sz="3600" dirty="0" smtClean="0">
                <a:latin typeface="Arial" charset="0"/>
                <a:ea typeface="HGP創英角ｺﾞｼｯｸUB" pitchFamily="50" charset="-128"/>
              </a:rPr>
              <a:t>)</a:t>
            </a:r>
            <a:endParaRPr kumimoji="1" lang="ja-JP" altLang="en-US" sz="3600" b="1" dirty="0">
              <a:latin typeface="Arial" panose="020B0604020202020204" pitchFamily="34" charset="0"/>
              <a:cs typeface="Arial" panose="020B0604020202020204" pitchFamily="34" charset="0"/>
            </a:endParaRPr>
          </a:p>
        </p:txBody>
      </p:sp>
      <p:sp>
        <p:nvSpPr>
          <p:cNvPr id="6" name="テキスト ボックス 5"/>
          <p:cNvSpPr txBox="1"/>
          <p:nvPr/>
        </p:nvSpPr>
        <p:spPr>
          <a:xfrm>
            <a:off x="102055" y="845839"/>
            <a:ext cx="8905002" cy="646331"/>
          </a:xfrm>
          <a:prstGeom prst="rect">
            <a:avLst/>
          </a:prstGeom>
          <a:noFill/>
          <a:ln w="38100">
            <a:solidFill>
              <a:srgbClr val="FF0000"/>
            </a:solidFill>
          </a:ln>
        </p:spPr>
        <p:txBody>
          <a:bodyPr wrap="none" rtlCol="0">
            <a:spAutoFit/>
          </a:bodyPr>
          <a:lstStyle/>
          <a:p>
            <a:pPr fontAlgn="base">
              <a:spcBef>
                <a:spcPct val="0"/>
              </a:spcBef>
              <a:spcAft>
                <a:spcPct val="0"/>
              </a:spcAft>
            </a:pPr>
            <a:r>
              <a:rPr lang="en-US" altLang="ja-JP" sz="3600" dirty="0" smtClean="0">
                <a:solidFill>
                  <a:srgbClr val="000000"/>
                </a:solidFill>
                <a:latin typeface="Arial" charset="0"/>
                <a:ea typeface="HGP創英角ｺﾞｼｯｸUB" pitchFamily="50" charset="-128"/>
              </a:rPr>
              <a:t>Find the </a:t>
            </a:r>
            <a:r>
              <a:rPr lang="en-US" altLang="ja-JP" sz="3600" b="1" u="sng" dirty="0" smtClean="0">
                <a:solidFill>
                  <a:srgbClr val="FF0000"/>
                </a:solidFill>
                <a:latin typeface="Arial" charset="0"/>
                <a:ea typeface="HGP創英角ｺﾞｼｯｸUB" pitchFamily="50" charset="-128"/>
              </a:rPr>
              <a:t>root</a:t>
            </a:r>
            <a:r>
              <a:rPr lang="en-US" altLang="ja-JP" sz="3600" dirty="0" smtClean="0">
                <a:solidFill>
                  <a:srgbClr val="000000"/>
                </a:solidFill>
                <a:latin typeface="Arial" charset="0"/>
                <a:ea typeface="HGP創英角ｺﾞｼｯｸUB" pitchFamily="50" charset="-128"/>
              </a:rPr>
              <a:t> </a:t>
            </a:r>
            <a:r>
              <a:rPr lang="en-US" altLang="ja-JP" sz="3600" dirty="0" smtClean="0">
                <a:solidFill>
                  <a:srgbClr val="FF0000"/>
                </a:solidFill>
                <a:latin typeface="Arial" charset="0"/>
                <a:ea typeface="HGP創英角ｺﾞｼｯｸUB" pitchFamily="50" charset="-128"/>
              </a:rPr>
              <a:t>cause</a:t>
            </a:r>
            <a:r>
              <a:rPr lang="en-US" altLang="ja-JP" sz="3600" dirty="0" smtClean="0">
                <a:solidFill>
                  <a:srgbClr val="000000"/>
                </a:solidFill>
                <a:latin typeface="Arial" charset="0"/>
                <a:ea typeface="HGP創英角ｺﾞｼｯｸUB" pitchFamily="50" charset="-128"/>
              </a:rPr>
              <a:t> of the problem to fix it.</a:t>
            </a:r>
            <a:endParaRPr lang="ja-JP" altLang="en-US" sz="3600" dirty="0">
              <a:solidFill>
                <a:srgbClr val="000000"/>
              </a:solidFill>
              <a:latin typeface="Arial" charset="0"/>
              <a:ea typeface="HGP創英角ｺﾞｼｯｸUB" pitchFamily="50" charset="-128"/>
            </a:endParaRPr>
          </a:p>
        </p:txBody>
      </p:sp>
      <p:sp>
        <p:nvSpPr>
          <p:cNvPr id="7" name="テキスト ボックス 6"/>
          <p:cNvSpPr txBox="1"/>
          <p:nvPr/>
        </p:nvSpPr>
        <p:spPr>
          <a:xfrm>
            <a:off x="184159" y="1762779"/>
            <a:ext cx="1414811"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Problem</a:t>
            </a:r>
            <a:endParaRPr lang="ja-JP" altLang="en-US" sz="2800" dirty="0">
              <a:solidFill>
                <a:srgbClr val="000000"/>
              </a:solidFill>
              <a:latin typeface="Arial" charset="0"/>
              <a:ea typeface="HGP創英角ｺﾞｼｯｸUB" pitchFamily="50" charset="-128"/>
            </a:endParaRPr>
          </a:p>
        </p:txBody>
      </p:sp>
      <p:sp>
        <p:nvSpPr>
          <p:cNvPr id="8" name="テキスト ボックス 7"/>
          <p:cNvSpPr txBox="1"/>
          <p:nvPr/>
        </p:nvSpPr>
        <p:spPr>
          <a:xfrm>
            <a:off x="1647757" y="1762779"/>
            <a:ext cx="1282980"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1</a:t>
            </a:r>
            <a:r>
              <a:rPr lang="en-US" altLang="ja-JP" sz="2800" baseline="30000" dirty="0" smtClean="0">
                <a:solidFill>
                  <a:srgbClr val="000000"/>
                </a:solidFill>
                <a:latin typeface="Arial" charset="0"/>
                <a:ea typeface="HGP創英角ｺﾞｼｯｸUB" pitchFamily="50" charset="-128"/>
              </a:rPr>
              <a:t>st</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9" name="テキスト ボックス 8"/>
          <p:cNvSpPr txBox="1"/>
          <p:nvPr/>
        </p:nvSpPr>
        <p:spPr>
          <a:xfrm>
            <a:off x="2982107" y="1762779"/>
            <a:ext cx="1362617"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2</a:t>
            </a:r>
            <a:r>
              <a:rPr lang="en-US" altLang="ja-JP" sz="2800" baseline="30000" dirty="0" smtClean="0">
                <a:solidFill>
                  <a:srgbClr val="000000"/>
                </a:solidFill>
                <a:latin typeface="Arial" charset="0"/>
                <a:ea typeface="HGP創英角ｺﾞｼｯｸUB" pitchFamily="50" charset="-128"/>
              </a:rPr>
              <a:t>nd</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10" name="テキスト ボックス 9"/>
          <p:cNvSpPr txBox="1"/>
          <p:nvPr/>
        </p:nvSpPr>
        <p:spPr>
          <a:xfrm>
            <a:off x="4381081" y="1761090"/>
            <a:ext cx="1317668"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3</a:t>
            </a:r>
            <a:r>
              <a:rPr lang="en-US" altLang="ja-JP" sz="2800" baseline="30000" dirty="0" smtClean="0">
                <a:solidFill>
                  <a:srgbClr val="000000"/>
                </a:solidFill>
                <a:latin typeface="Arial" charset="0"/>
                <a:ea typeface="HGP創英角ｺﾞｼｯｸUB" pitchFamily="50" charset="-128"/>
              </a:rPr>
              <a:t>rd</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11" name="テキスト ボックス 10"/>
          <p:cNvSpPr txBox="1"/>
          <p:nvPr/>
        </p:nvSpPr>
        <p:spPr>
          <a:xfrm>
            <a:off x="5748192" y="1762068"/>
            <a:ext cx="1317733" cy="523220"/>
          </a:xfrm>
          <a:prstGeom prst="rect">
            <a:avLst/>
          </a:prstGeom>
          <a:noFill/>
        </p:spPr>
        <p:txBody>
          <a:bodyPr wrap="none" rtlCol="0">
            <a:spAutoFit/>
          </a:bodyPr>
          <a:lstStyle/>
          <a:p>
            <a:pPr fontAlgn="base">
              <a:spcBef>
                <a:spcPct val="0"/>
              </a:spcBef>
              <a:spcAft>
                <a:spcPct val="0"/>
              </a:spcAft>
            </a:pPr>
            <a:r>
              <a:rPr lang="en-US" altLang="ja-JP" sz="2800" dirty="0">
                <a:solidFill>
                  <a:srgbClr val="000000"/>
                </a:solidFill>
                <a:latin typeface="Arial" charset="0"/>
                <a:ea typeface="HGP創英角ｺﾞｼｯｸUB" pitchFamily="50" charset="-128"/>
              </a:rPr>
              <a:t>4</a:t>
            </a:r>
            <a:r>
              <a:rPr lang="en-US" altLang="ja-JP" sz="2800" baseline="30000" dirty="0" smtClean="0">
                <a:solidFill>
                  <a:srgbClr val="000000"/>
                </a:solidFill>
                <a:latin typeface="Arial" charset="0"/>
                <a:ea typeface="HGP創英角ｺﾞｼｯｸUB" pitchFamily="50" charset="-128"/>
              </a:rPr>
              <a:t>th</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12" name="テキスト ボックス 11"/>
          <p:cNvSpPr txBox="1"/>
          <p:nvPr/>
        </p:nvSpPr>
        <p:spPr>
          <a:xfrm>
            <a:off x="7107021" y="1762779"/>
            <a:ext cx="1317733"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5</a:t>
            </a:r>
            <a:r>
              <a:rPr lang="en-US" altLang="ja-JP" sz="2800" baseline="30000" dirty="0" smtClean="0">
                <a:solidFill>
                  <a:srgbClr val="000000"/>
                </a:solidFill>
                <a:latin typeface="Arial" charset="0"/>
                <a:ea typeface="HGP創英角ｺﾞｼｯｸUB" pitchFamily="50" charset="-128"/>
              </a:rPr>
              <a:t>th</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13" name="テキスト ボックス 12"/>
          <p:cNvSpPr txBox="1"/>
          <p:nvPr/>
        </p:nvSpPr>
        <p:spPr>
          <a:xfrm>
            <a:off x="1656321" y="2285043"/>
            <a:ext cx="1490023"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1</a:t>
            </a:r>
            <a:r>
              <a:rPr lang="en-US" altLang="ja-JP" sz="2800" baseline="30000" dirty="0" smtClean="0">
                <a:solidFill>
                  <a:srgbClr val="000000"/>
                </a:solidFill>
                <a:latin typeface="Arial" charset="0"/>
                <a:ea typeface="HGP創英角ｺﾞｼｯｸUB" pitchFamily="50" charset="-128"/>
              </a:rPr>
              <a:t>st</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4" name="テキスト ボックス 13"/>
          <p:cNvSpPr txBox="1"/>
          <p:nvPr/>
        </p:nvSpPr>
        <p:spPr>
          <a:xfrm>
            <a:off x="2990671" y="2757647"/>
            <a:ext cx="1569660"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2</a:t>
            </a:r>
            <a:r>
              <a:rPr lang="en-US" altLang="ja-JP" sz="2800" baseline="30000" dirty="0" smtClean="0">
                <a:solidFill>
                  <a:srgbClr val="000000"/>
                </a:solidFill>
                <a:latin typeface="Arial" charset="0"/>
                <a:ea typeface="HGP創英角ｺﾞｼｯｸUB" pitchFamily="50" charset="-128"/>
              </a:rPr>
              <a:t>nd</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5" name="テキスト ボックス 14"/>
          <p:cNvSpPr txBox="1"/>
          <p:nvPr/>
        </p:nvSpPr>
        <p:spPr>
          <a:xfrm>
            <a:off x="4389645" y="3228562"/>
            <a:ext cx="1524713"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3</a:t>
            </a:r>
            <a:r>
              <a:rPr lang="en-US" altLang="ja-JP" sz="2800" baseline="30000" dirty="0" smtClean="0">
                <a:solidFill>
                  <a:srgbClr val="000000"/>
                </a:solidFill>
                <a:latin typeface="Arial" charset="0"/>
                <a:ea typeface="HGP創英角ｺﾞｼｯｸUB" pitchFamily="50" charset="-128"/>
              </a:rPr>
              <a:t>rd</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6" name="テキスト ボックス 15"/>
          <p:cNvSpPr txBox="1"/>
          <p:nvPr/>
        </p:nvSpPr>
        <p:spPr>
          <a:xfrm>
            <a:off x="5756756" y="3702144"/>
            <a:ext cx="1524776" cy="523220"/>
          </a:xfrm>
          <a:prstGeom prst="rect">
            <a:avLst/>
          </a:prstGeom>
          <a:noFill/>
        </p:spPr>
        <p:txBody>
          <a:bodyPr wrap="none" rtlCol="0">
            <a:spAutoFit/>
          </a:bodyPr>
          <a:lstStyle/>
          <a:p>
            <a:pPr fontAlgn="base">
              <a:spcBef>
                <a:spcPct val="0"/>
              </a:spcBef>
              <a:spcAft>
                <a:spcPct val="0"/>
              </a:spcAft>
            </a:pPr>
            <a:r>
              <a:rPr lang="en-US" altLang="ja-JP" sz="2800" dirty="0">
                <a:solidFill>
                  <a:srgbClr val="000000"/>
                </a:solidFill>
                <a:latin typeface="Arial" charset="0"/>
                <a:ea typeface="HGP創英角ｺﾞｼｯｸUB" pitchFamily="50" charset="-128"/>
              </a:rPr>
              <a:t>4</a:t>
            </a:r>
            <a:r>
              <a:rPr lang="en-US" altLang="ja-JP" sz="2800" baseline="30000" dirty="0" smtClean="0">
                <a:solidFill>
                  <a:srgbClr val="000000"/>
                </a:solidFill>
                <a:latin typeface="Arial" charset="0"/>
                <a:ea typeface="HGP創英角ｺﾞｼｯｸUB" pitchFamily="50" charset="-128"/>
              </a:rPr>
              <a:t>th</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7" name="テキスト ボックス 16"/>
          <p:cNvSpPr txBox="1"/>
          <p:nvPr/>
        </p:nvSpPr>
        <p:spPr>
          <a:xfrm>
            <a:off x="7115585" y="4175459"/>
            <a:ext cx="1524776"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5</a:t>
            </a:r>
            <a:r>
              <a:rPr lang="en-US" altLang="ja-JP" sz="2800" baseline="30000" dirty="0" smtClean="0">
                <a:solidFill>
                  <a:srgbClr val="000000"/>
                </a:solidFill>
                <a:latin typeface="Arial" charset="0"/>
                <a:ea typeface="HGP創英角ｺﾞｼｯｸUB" pitchFamily="50" charset="-128"/>
              </a:rPr>
              <a:t>th</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8" name="フリーフォーム 17"/>
          <p:cNvSpPr/>
          <p:nvPr/>
        </p:nvSpPr>
        <p:spPr>
          <a:xfrm>
            <a:off x="867587" y="2237200"/>
            <a:ext cx="750014"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19" name="フリーフォーム 18"/>
          <p:cNvSpPr/>
          <p:nvPr/>
        </p:nvSpPr>
        <p:spPr>
          <a:xfrm>
            <a:off x="2561110" y="2718373"/>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20" name="フリーフォーム 19"/>
          <p:cNvSpPr/>
          <p:nvPr/>
        </p:nvSpPr>
        <p:spPr>
          <a:xfrm>
            <a:off x="3987506" y="3199546"/>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21" name="フリーフォーム 20"/>
          <p:cNvSpPr/>
          <p:nvPr/>
        </p:nvSpPr>
        <p:spPr>
          <a:xfrm>
            <a:off x="5312871" y="3651609"/>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22" name="フリーフォーム 21"/>
          <p:cNvSpPr/>
          <p:nvPr/>
        </p:nvSpPr>
        <p:spPr>
          <a:xfrm>
            <a:off x="6689609" y="4144768"/>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23" name="正方形/長方形 22"/>
          <p:cNvSpPr/>
          <p:nvPr/>
        </p:nvSpPr>
        <p:spPr>
          <a:xfrm>
            <a:off x="364830" y="4105424"/>
            <a:ext cx="4066178" cy="369332"/>
          </a:xfrm>
          <a:prstGeom prst="rect">
            <a:avLst/>
          </a:prstGeom>
        </p:spPr>
        <p:txBody>
          <a:bodyPr wrap="none">
            <a:spAutoFit/>
          </a:bodyPr>
          <a:lstStyle/>
          <a:p>
            <a:pPr fontAlgn="base">
              <a:spcBef>
                <a:spcPct val="0"/>
              </a:spcBef>
              <a:spcAft>
                <a:spcPct val="0"/>
              </a:spcAft>
            </a:pPr>
            <a:r>
              <a:rPr lang="en-US" altLang="ja-JP" dirty="0">
                <a:solidFill>
                  <a:srgbClr val="000000"/>
                </a:solidFill>
                <a:latin typeface="Arial" charset="0"/>
                <a:ea typeface="HGP創英角ｺﾞｼｯｸUB" pitchFamily="50" charset="-128"/>
              </a:rPr>
              <a:t>http://www4.tokai.or.jp/advi-qc/p01.htm</a:t>
            </a:r>
            <a:endParaRPr lang="ja-JP" altLang="en-US" dirty="0">
              <a:solidFill>
                <a:srgbClr val="000000"/>
              </a:solidFill>
              <a:latin typeface="Arial" charset="0"/>
              <a:ea typeface="HGP創英角ｺﾞｼｯｸUB" pitchFamily="50" charset="-128"/>
            </a:endParaRPr>
          </a:p>
        </p:txBody>
      </p:sp>
      <p:sp>
        <p:nvSpPr>
          <p:cNvPr id="3" name="テキスト ボックス 2"/>
          <p:cNvSpPr txBox="1"/>
          <p:nvPr/>
        </p:nvSpPr>
        <p:spPr>
          <a:xfrm>
            <a:off x="330896" y="4738422"/>
            <a:ext cx="7518405" cy="1569660"/>
          </a:xfrm>
          <a:prstGeom prst="rect">
            <a:avLst/>
          </a:prstGeom>
          <a:noFill/>
          <a:ln w="28575">
            <a:solidFill>
              <a:srgbClr val="0000FF"/>
            </a:solidFill>
          </a:ln>
        </p:spPr>
        <p:txBody>
          <a:bodyPr wrap="none" rtlCol="0">
            <a:spAutoFit/>
          </a:bodyPr>
          <a:lstStyle/>
          <a:p>
            <a:r>
              <a:rPr kumimoji="1" lang="en-US" altLang="ja-JP" sz="3200" dirty="0" smtClean="0"/>
              <a:t>Problem: </a:t>
            </a:r>
            <a:r>
              <a:rPr lang="en-US" altLang="ja-JP" sz="3200" dirty="0" smtClean="0"/>
              <a:t>Crys</a:t>
            </a:r>
            <a:r>
              <a:rPr kumimoji="1" lang="en-US" altLang="ja-JP" sz="3200" dirty="0" smtClean="0"/>
              <a:t>tal is not deposited</a:t>
            </a:r>
          </a:p>
          <a:p>
            <a:r>
              <a:rPr kumimoji="1" lang="en-US" altLang="ja-JP" sz="3200" dirty="0" smtClean="0"/>
              <a:t>Cause 1: Reactance gas is not delivered</a:t>
            </a:r>
          </a:p>
          <a:p>
            <a:r>
              <a:rPr lang="en-US" altLang="ja-JP" sz="3200" dirty="0" smtClean="0"/>
              <a:t>Solution: Gas delivery by delivery tube</a:t>
            </a:r>
            <a:endParaRPr kumimoji="1" lang="ja-JP" altLang="en-US" sz="3200" dirty="0"/>
          </a:p>
        </p:txBody>
      </p:sp>
    </p:spTree>
    <p:extLst>
      <p:ext uri="{BB962C8B-B14F-4D97-AF65-F5344CB8AC3E}">
        <p14:creationId xmlns:p14="http://schemas.microsoft.com/office/powerpoint/2010/main" val="2845989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9"/>
          <p:cNvSpPr txBox="1">
            <a:spLocks noChangeArrowheads="1"/>
          </p:cNvSpPr>
          <p:nvPr/>
        </p:nvSpPr>
        <p:spPr bwMode="auto">
          <a:xfrm>
            <a:off x="2206021" y="2498621"/>
            <a:ext cx="21113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ja-JP" sz="4000" b="0" i="0" u="none" strike="noStrike" kern="0" cap="none" spc="0" normalizeH="0" baseline="0" noProof="0" dirty="0" smtClean="0">
                <a:ln>
                  <a:noFill/>
                </a:ln>
                <a:solidFill>
                  <a:srgbClr val="00B0F0"/>
                </a:solidFill>
                <a:effectLst/>
                <a:uLnTx/>
                <a:uFillTx/>
                <a:latin typeface="Arial" charset="0"/>
                <a:ea typeface="ＭＳ Ｐゴシック" charset="-128"/>
              </a:rPr>
              <a:t>Goes up</a:t>
            </a:r>
            <a:endParaRPr kumimoji="1" lang="ja-JP" altLang="en-US" sz="4000" b="0" i="0" u="none" strike="noStrike" kern="0" cap="none" spc="0" normalizeH="0" baseline="0" noProof="0" dirty="0">
              <a:ln>
                <a:noFill/>
              </a:ln>
              <a:solidFill>
                <a:srgbClr val="00B0F0"/>
              </a:solidFill>
              <a:effectLst/>
              <a:uLnTx/>
              <a:uFillTx/>
              <a:latin typeface="Arial" charset="0"/>
              <a:ea typeface="ＭＳ Ｐゴシック" charset="-128"/>
            </a:endParaRPr>
          </a:p>
        </p:txBody>
      </p:sp>
      <p:sp>
        <p:nvSpPr>
          <p:cNvPr id="2" name="タイトル 1"/>
          <p:cNvSpPr>
            <a:spLocks noGrp="1"/>
          </p:cNvSpPr>
          <p:nvPr>
            <p:ph type="title"/>
          </p:nvPr>
        </p:nvSpPr>
        <p:spPr/>
        <p:txBody>
          <a:bodyPr>
            <a:noAutofit/>
          </a:bodyPr>
          <a:lstStyle/>
          <a:p>
            <a:pPr algn="ctr"/>
            <a:r>
              <a:rPr lang="en-US" altLang="ja-JP" sz="4000" dirty="0">
                <a:latin typeface="Arial" panose="020B0604020202020204" pitchFamily="34" charset="0"/>
                <a:cs typeface="Arial" panose="020B0604020202020204" pitchFamily="34" charset="0"/>
              </a:rPr>
              <a:t>Problem Analysis and </a:t>
            </a:r>
            <a:r>
              <a:rPr lang="en-US" altLang="ja-JP" sz="4000" dirty="0" smtClean="0">
                <a:latin typeface="Arial" panose="020B0604020202020204" pitchFamily="34" charset="0"/>
                <a:cs typeface="Arial" panose="020B0604020202020204" pitchFamily="34" charset="0"/>
              </a:rPr>
              <a:t>Solution 2</a:t>
            </a:r>
            <a:endParaRPr kumimoji="1" lang="ja-JP" altLang="en-US" sz="4000" dirty="0">
              <a:latin typeface="Arial" panose="020B0604020202020204" pitchFamily="34" charset="0"/>
              <a:cs typeface="Arial" panose="020B0604020202020204" pitchFamily="34" charset="0"/>
            </a:endParaRPr>
          </a:p>
        </p:txBody>
      </p:sp>
      <p:sp>
        <p:nvSpPr>
          <p:cNvPr id="21" name="右矢印 20"/>
          <p:cNvSpPr/>
          <p:nvPr/>
        </p:nvSpPr>
        <p:spPr>
          <a:xfrm flipH="1">
            <a:off x="5732977" y="3430844"/>
            <a:ext cx="2339409" cy="910322"/>
          </a:xfrm>
          <a:prstGeom prst="rightArrow">
            <a:avLst/>
          </a:prstGeom>
          <a:solidFill>
            <a:srgbClr val="00B0F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22" name="テキスト ボックス 9"/>
          <p:cNvSpPr txBox="1">
            <a:spLocks noChangeArrowheads="1"/>
          </p:cNvSpPr>
          <p:nvPr/>
        </p:nvSpPr>
        <p:spPr bwMode="auto">
          <a:xfrm>
            <a:off x="5167761" y="2184424"/>
            <a:ext cx="37725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ja-JP" sz="4000" b="0" i="0" u="none" strike="noStrike" kern="0" cap="none" spc="0" normalizeH="0" baseline="0" noProof="0" dirty="0" smtClean="0">
                <a:ln>
                  <a:noFill/>
                </a:ln>
                <a:solidFill>
                  <a:srgbClr val="00B0F0"/>
                </a:solidFill>
                <a:effectLst/>
                <a:uLnTx/>
                <a:uFillTx/>
                <a:latin typeface="Arial" charset="0"/>
                <a:ea typeface="ＭＳ Ｐゴシック" charset="-128"/>
              </a:rPr>
              <a:t>Reactance Gas</a:t>
            </a:r>
            <a:endParaRPr kumimoji="1" lang="ja-JP" altLang="en-US" sz="4000" b="0" i="0" u="none" strike="noStrike" kern="0" cap="none" spc="0" normalizeH="0" baseline="0" noProof="0" dirty="0">
              <a:ln>
                <a:noFill/>
              </a:ln>
              <a:solidFill>
                <a:srgbClr val="00B0F0"/>
              </a:solidFill>
              <a:effectLst/>
              <a:uLnTx/>
              <a:uFillTx/>
              <a:latin typeface="Arial" charset="0"/>
              <a:ea typeface="ＭＳ Ｐゴシック" charset="-128"/>
            </a:endParaRPr>
          </a:p>
        </p:txBody>
      </p:sp>
      <p:sp>
        <p:nvSpPr>
          <p:cNvPr id="33" name="右矢印 32"/>
          <p:cNvSpPr/>
          <p:nvPr/>
        </p:nvSpPr>
        <p:spPr>
          <a:xfrm rot="976281" flipH="1" flipV="1">
            <a:off x="4528828" y="2683811"/>
            <a:ext cx="1168327" cy="910319"/>
          </a:xfrm>
          <a:prstGeom prst="rightArrow">
            <a:avLst/>
          </a:prstGeom>
          <a:solidFill>
            <a:srgbClr val="FFFFFF">
              <a:lumMod val="75000"/>
            </a:srgbClr>
          </a:solidFill>
          <a:ln w="38100" cap="flat" cmpd="sng" algn="ctr">
            <a:solidFill>
              <a:srgbClr val="00B0F0"/>
            </a:solidFill>
            <a:prstDash val="sys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grpSp>
        <p:nvGrpSpPr>
          <p:cNvPr id="34" name="グループ化 33"/>
          <p:cNvGrpSpPr/>
          <p:nvPr/>
        </p:nvGrpSpPr>
        <p:grpSpPr>
          <a:xfrm>
            <a:off x="591995" y="4728969"/>
            <a:ext cx="7923112" cy="1375957"/>
            <a:chOff x="1130735" y="4326753"/>
            <a:chExt cx="7923112" cy="1759410"/>
          </a:xfrm>
        </p:grpSpPr>
        <p:sp>
          <p:nvSpPr>
            <p:cNvPr id="35" name="正方形/長方形 34"/>
            <p:cNvSpPr/>
            <p:nvPr/>
          </p:nvSpPr>
          <p:spPr>
            <a:xfrm>
              <a:off x="1130735" y="4783954"/>
              <a:ext cx="4372961" cy="1302209"/>
            </a:xfrm>
            <a:prstGeom prst="rect">
              <a:avLst/>
            </a:prstGeom>
            <a:solidFill>
              <a:srgbClr val="FFFFFF">
                <a:lumMod val="75000"/>
              </a:srgbClr>
            </a:solidFill>
            <a:ln w="25400" cap="flat" cmpd="sng" algn="ctr">
              <a:solidFill>
                <a:srgbClr val="FFD2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0" i="0" u="none" strike="noStrike" kern="0" cap="none" spc="0" normalizeH="0" baseline="0" noProof="0" dirty="0" smtClean="0">
                  <a:ln>
                    <a:noFill/>
                  </a:ln>
                  <a:solidFill>
                    <a:srgbClr val="000000"/>
                  </a:solidFill>
                  <a:effectLst/>
                  <a:uLnTx/>
                  <a:uFillTx/>
                  <a:latin typeface="Arial"/>
                  <a:ea typeface="HGP創英角ｺﾞｼｯｸUB"/>
                  <a:cs typeface="+mn-cs"/>
                </a:rPr>
                <a:t>Substrate</a:t>
              </a:r>
              <a:endParaRPr kumimoji="0" lang="ja-JP" altLang="en-US" sz="4000" b="0" i="0" u="none" strike="noStrike" kern="0" cap="none" spc="0" normalizeH="0" baseline="0" noProof="0" dirty="0">
                <a:ln>
                  <a:noFill/>
                </a:ln>
                <a:solidFill>
                  <a:srgbClr val="000000"/>
                </a:solidFill>
                <a:effectLst/>
                <a:uLnTx/>
                <a:uFillTx/>
                <a:latin typeface="Arial"/>
                <a:ea typeface="HGP創英角ｺﾞｼｯｸUB"/>
                <a:cs typeface="+mn-cs"/>
              </a:endParaRPr>
            </a:p>
          </p:txBody>
        </p:sp>
        <p:sp>
          <p:nvSpPr>
            <p:cNvPr id="36" name="正方形/長方形 35"/>
            <p:cNvSpPr/>
            <p:nvPr/>
          </p:nvSpPr>
          <p:spPr>
            <a:xfrm>
              <a:off x="1417306" y="4326753"/>
              <a:ext cx="3799819" cy="457201"/>
            </a:xfrm>
            <a:prstGeom prst="rect">
              <a:avLst/>
            </a:prstGeom>
            <a:solidFill>
              <a:srgbClr val="FF33CC"/>
            </a:solidFill>
            <a:ln w="25400" cap="flat" cmpd="sng" algn="ctr">
              <a:solidFill>
                <a:srgbClr val="FFD2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37" name="四角形吹き出し 36"/>
            <p:cNvSpPr/>
            <p:nvPr/>
          </p:nvSpPr>
          <p:spPr>
            <a:xfrm>
              <a:off x="5675311" y="4761731"/>
              <a:ext cx="3378536" cy="751413"/>
            </a:xfrm>
            <a:prstGeom prst="wedgeRectCallout">
              <a:avLst>
                <a:gd name="adj1" fmla="val -64346"/>
                <a:gd name="adj2" fmla="val -80322"/>
              </a:avLst>
            </a:prstGeom>
            <a:solidFill>
              <a:srgbClr val="FFD200"/>
            </a:solidFill>
            <a:ln w="25400" cap="flat" cmpd="sng" algn="ctr">
              <a:solidFill>
                <a:srgbClr val="FFD2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0" i="0" u="none" strike="noStrike" kern="0" cap="none" spc="0" normalizeH="0" baseline="0" noProof="0" dirty="0" err="1" smtClean="0">
                  <a:ln>
                    <a:noFill/>
                  </a:ln>
                  <a:solidFill>
                    <a:srgbClr val="FF33CC"/>
                  </a:solidFill>
                  <a:effectLst/>
                  <a:uLnTx/>
                  <a:uFillTx/>
                  <a:latin typeface="Arial"/>
                  <a:ea typeface="HGP創英角ｺﾞｼｯｸUB"/>
                  <a:cs typeface="+mn-cs"/>
                </a:rPr>
                <a:t>Xtal</a:t>
              </a:r>
              <a:r>
                <a:rPr kumimoji="0" lang="en-US" altLang="ja-JP" sz="4000" b="0" i="0" u="none" strike="noStrike" kern="0" cap="none" spc="0" normalizeH="0" baseline="0" noProof="0" dirty="0" smtClean="0">
                  <a:ln>
                    <a:noFill/>
                  </a:ln>
                  <a:solidFill>
                    <a:srgbClr val="FF33CC"/>
                  </a:solidFill>
                  <a:effectLst/>
                  <a:uLnTx/>
                  <a:uFillTx/>
                  <a:latin typeface="Arial"/>
                  <a:ea typeface="HGP創英角ｺﾞｼｯｸUB"/>
                  <a:cs typeface="+mn-cs"/>
                </a:rPr>
                <a:t> Film</a:t>
              </a:r>
              <a:endParaRPr kumimoji="0" lang="ja-JP" altLang="en-US" sz="4000" b="0" i="0" u="none" strike="noStrike" kern="0" cap="none" spc="0" normalizeH="0" baseline="0" noProof="0" dirty="0">
                <a:ln>
                  <a:noFill/>
                </a:ln>
                <a:solidFill>
                  <a:srgbClr val="FF33CC"/>
                </a:solidFill>
                <a:effectLst/>
                <a:uLnTx/>
                <a:uFillTx/>
                <a:latin typeface="Arial"/>
                <a:ea typeface="HGP創英角ｺﾞｼｯｸUB"/>
                <a:cs typeface="+mn-cs"/>
              </a:endParaRPr>
            </a:p>
          </p:txBody>
        </p:sp>
      </p:grpSp>
      <p:sp>
        <p:nvSpPr>
          <p:cNvPr id="3" name="テキスト ボックス 2"/>
          <p:cNvSpPr txBox="1"/>
          <p:nvPr/>
        </p:nvSpPr>
        <p:spPr>
          <a:xfrm>
            <a:off x="207683" y="784861"/>
            <a:ext cx="8819466" cy="1200329"/>
          </a:xfrm>
          <a:prstGeom prst="rect">
            <a:avLst/>
          </a:prstGeom>
          <a:noFill/>
        </p:spPr>
        <p:txBody>
          <a:bodyPr wrap="none" rtlCol="0">
            <a:spAutoFit/>
          </a:bodyPr>
          <a:lstStyle/>
          <a:p>
            <a:r>
              <a:rPr kumimoji="1" lang="en-US" altLang="ja-JP" sz="3600" dirty="0" smtClean="0"/>
              <a:t>MOCVD</a:t>
            </a:r>
          </a:p>
          <a:p>
            <a:r>
              <a:rPr kumimoji="1" lang="en-US" altLang="ja-JP" sz="3600" dirty="0" smtClean="0"/>
              <a:t>(</a:t>
            </a:r>
            <a:r>
              <a:rPr kumimoji="1" lang="en-US" altLang="ja-JP" sz="3600" dirty="0" err="1" smtClean="0"/>
              <a:t>Metalorganic</a:t>
            </a:r>
            <a:r>
              <a:rPr kumimoji="1" lang="en-US" altLang="ja-JP" sz="3600" dirty="0" smtClean="0"/>
              <a:t> Chemical Vapor Deposition)</a:t>
            </a:r>
            <a:endParaRPr kumimoji="1" lang="ja-JP" altLang="en-US" sz="3600" dirty="0"/>
          </a:p>
        </p:txBody>
      </p:sp>
      <p:grpSp>
        <p:nvGrpSpPr>
          <p:cNvPr id="7" name="グループ化 6"/>
          <p:cNvGrpSpPr/>
          <p:nvPr/>
        </p:nvGrpSpPr>
        <p:grpSpPr>
          <a:xfrm>
            <a:off x="539081" y="2335427"/>
            <a:ext cx="5099724" cy="2373131"/>
            <a:chOff x="539081" y="2335427"/>
            <a:chExt cx="5099724" cy="2373131"/>
          </a:xfrm>
        </p:grpSpPr>
        <p:sp>
          <p:nvSpPr>
            <p:cNvPr id="31" name="テキスト ボックス 18"/>
            <p:cNvSpPr txBox="1">
              <a:spLocks noChangeArrowheads="1"/>
            </p:cNvSpPr>
            <p:nvPr/>
          </p:nvSpPr>
          <p:spPr bwMode="auto">
            <a:xfrm>
              <a:off x="539081" y="3483095"/>
              <a:ext cx="38827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ja-JP" sz="4800" b="0" i="0" u="none" strike="noStrike" kern="0" cap="none" spc="0" normalizeH="0" baseline="0" noProof="0" dirty="0" smtClean="0">
                  <a:ln>
                    <a:noFill/>
                  </a:ln>
                  <a:solidFill>
                    <a:srgbClr val="00B050"/>
                  </a:solidFill>
                  <a:effectLst/>
                  <a:uLnTx/>
                  <a:uFillTx/>
                  <a:latin typeface="Arial" charset="0"/>
                  <a:ea typeface="ＭＳ Ｐゴシック" charset="-128"/>
                </a:rPr>
                <a:t>Pressing Gas</a:t>
              </a:r>
              <a:endParaRPr kumimoji="1" lang="ja-JP" altLang="en-US" sz="4800" b="0" i="0" u="none" strike="noStrike" kern="0" cap="none" spc="0" normalizeH="0" baseline="0" noProof="0" dirty="0">
                <a:ln>
                  <a:noFill/>
                </a:ln>
                <a:solidFill>
                  <a:srgbClr val="00B050"/>
                </a:solidFill>
                <a:effectLst/>
                <a:uLnTx/>
                <a:uFillTx/>
                <a:latin typeface="Arial" charset="0"/>
                <a:ea typeface="ＭＳ Ｐゴシック" charset="-128"/>
              </a:endParaRPr>
            </a:p>
          </p:txBody>
        </p:sp>
        <p:sp>
          <p:nvSpPr>
            <p:cNvPr id="32" name="右矢印 31"/>
            <p:cNvSpPr/>
            <p:nvPr/>
          </p:nvSpPr>
          <p:spPr bwMode="auto">
            <a:xfrm rot="20623719" flipH="1">
              <a:off x="4374249" y="3798236"/>
              <a:ext cx="1264556" cy="910322"/>
            </a:xfrm>
            <a:prstGeom prst="rightArrow">
              <a:avLst/>
            </a:prstGeom>
            <a:solidFill>
              <a:srgbClr val="00B0F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grpSp>
          <p:nvGrpSpPr>
            <p:cNvPr id="6" name="グループ化 5"/>
            <p:cNvGrpSpPr/>
            <p:nvPr/>
          </p:nvGrpSpPr>
          <p:grpSpPr>
            <a:xfrm>
              <a:off x="878566" y="2335427"/>
              <a:ext cx="3393478" cy="1224202"/>
              <a:chOff x="878566" y="2335427"/>
              <a:chExt cx="3393478" cy="1224202"/>
            </a:xfrm>
          </p:grpSpPr>
          <p:sp>
            <p:nvSpPr>
              <p:cNvPr id="5" name="正方形/長方形 4"/>
              <p:cNvSpPr/>
              <p:nvPr/>
            </p:nvSpPr>
            <p:spPr bwMode="auto">
              <a:xfrm>
                <a:off x="878566" y="2335427"/>
                <a:ext cx="3393478" cy="1224202"/>
              </a:xfrm>
              <a:prstGeom prst="rect">
                <a:avLst/>
              </a:prstGeom>
              <a:solidFill>
                <a:schemeClr val="bg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grpSp>
            <p:nvGrpSpPr>
              <p:cNvPr id="4" name="グループ化 3"/>
              <p:cNvGrpSpPr/>
              <p:nvPr/>
            </p:nvGrpSpPr>
            <p:grpSpPr>
              <a:xfrm>
                <a:off x="1004086" y="2463376"/>
                <a:ext cx="3149464" cy="982875"/>
                <a:chOff x="1004086" y="2463376"/>
                <a:chExt cx="3149464" cy="982875"/>
              </a:xfrm>
            </p:grpSpPr>
            <p:sp>
              <p:nvSpPr>
                <p:cNvPr id="24" name="下矢印 23"/>
                <p:cNvSpPr/>
                <p:nvPr/>
              </p:nvSpPr>
              <p:spPr bwMode="auto">
                <a:xfrm>
                  <a:off x="1004086" y="2463376"/>
                  <a:ext cx="310175" cy="967470"/>
                </a:xfrm>
                <a:prstGeom prst="downArrow">
                  <a:avLst/>
                </a:prstGeom>
                <a:solidFill>
                  <a:srgbClr val="00B05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25" name="下矢印 24"/>
                <p:cNvSpPr/>
                <p:nvPr/>
              </p:nvSpPr>
              <p:spPr bwMode="auto">
                <a:xfrm>
                  <a:off x="1505136" y="2463376"/>
                  <a:ext cx="310175" cy="967470"/>
                </a:xfrm>
                <a:prstGeom prst="downArrow">
                  <a:avLst/>
                </a:prstGeom>
                <a:solidFill>
                  <a:srgbClr val="00B05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26" name="下矢印 25"/>
                <p:cNvSpPr/>
                <p:nvPr/>
              </p:nvSpPr>
              <p:spPr bwMode="auto">
                <a:xfrm>
                  <a:off x="1949523" y="2463376"/>
                  <a:ext cx="310175" cy="967470"/>
                </a:xfrm>
                <a:prstGeom prst="downArrow">
                  <a:avLst/>
                </a:prstGeom>
                <a:solidFill>
                  <a:srgbClr val="00B05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27" name="下矢印 26"/>
                <p:cNvSpPr/>
                <p:nvPr/>
              </p:nvSpPr>
              <p:spPr bwMode="auto">
                <a:xfrm>
                  <a:off x="2450573" y="2464864"/>
                  <a:ext cx="310175" cy="971552"/>
                </a:xfrm>
                <a:prstGeom prst="downArrow">
                  <a:avLst/>
                </a:prstGeom>
                <a:solidFill>
                  <a:srgbClr val="00B05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28" name="下矢印 27"/>
                <p:cNvSpPr/>
                <p:nvPr/>
              </p:nvSpPr>
              <p:spPr bwMode="auto">
                <a:xfrm>
                  <a:off x="2897940" y="2474699"/>
                  <a:ext cx="310175" cy="971552"/>
                </a:xfrm>
                <a:prstGeom prst="downArrow">
                  <a:avLst/>
                </a:prstGeom>
                <a:solidFill>
                  <a:srgbClr val="00B05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29" name="下矢印 28"/>
                <p:cNvSpPr/>
                <p:nvPr/>
              </p:nvSpPr>
              <p:spPr bwMode="auto">
                <a:xfrm>
                  <a:off x="3398990" y="2474699"/>
                  <a:ext cx="310175" cy="971552"/>
                </a:xfrm>
                <a:prstGeom prst="downArrow">
                  <a:avLst/>
                </a:prstGeom>
                <a:solidFill>
                  <a:srgbClr val="00B05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sp>
              <p:nvSpPr>
                <p:cNvPr id="30" name="下矢印 29"/>
                <p:cNvSpPr/>
                <p:nvPr/>
              </p:nvSpPr>
              <p:spPr bwMode="auto">
                <a:xfrm>
                  <a:off x="3843375" y="2474699"/>
                  <a:ext cx="310175" cy="971552"/>
                </a:xfrm>
                <a:prstGeom prst="downArrow">
                  <a:avLst/>
                </a:prstGeom>
                <a:solidFill>
                  <a:srgbClr val="00B05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4000" b="0" i="0" u="none" strike="noStrike" kern="0" cap="none" spc="0" normalizeH="0" baseline="0" noProof="0">
                    <a:ln>
                      <a:noFill/>
                    </a:ln>
                    <a:solidFill>
                      <a:srgbClr val="FFFFFF"/>
                    </a:solidFill>
                    <a:effectLst/>
                    <a:uLnTx/>
                    <a:uFillTx/>
                    <a:latin typeface="Arial"/>
                    <a:ea typeface="HGP創英角ｺﾞｼｯｸUB"/>
                    <a:cs typeface="+mn-cs"/>
                  </a:endParaRPr>
                </a:p>
              </p:txBody>
            </p:sp>
          </p:grpSp>
        </p:grpSp>
      </p:grpSp>
    </p:spTree>
    <p:extLst>
      <p:ext uri="{BB962C8B-B14F-4D97-AF65-F5344CB8AC3E}">
        <p14:creationId xmlns:p14="http://schemas.microsoft.com/office/powerpoint/2010/main" val="314706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Arial" panose="020B0604020202020204" pitchFamily="34" charset="0"/>
                <a:ea typeface="ＭＳ Ｐゴシック" panose="020B0600070205080204" pitchFamily="50" charset="-128"/>
                <a:cs typeface="Arial" panose="020B0604020202020204" pitchFamily="34" charset="0"/>
              </a:rPr>
              <a:t>Point of Your Paper</a:t>
            </a:r>
            <a:endParaRPr kumimoji="1" lang="ja-JP" altLang="en-US" sz="40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7" name="テキスト ボックス 6"/>
          <p:cNvSpPr txBox="1"/>
          <p:nvPr/>
        </p:nvSpPr>
        <p:spPr>
          <a:xfrm>
            <a:off x="467544" y="622809"/>
            <a:ext cx="8219256"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first</a:t>
            </a:r>
            <a:r>
              <a:rPr lang="en-US" altLang="ja-JP" sz="3600" u="sng"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in the world?</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A.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trick</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/function to achieve it?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B.</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 user benefit(s)?</a:t>
            </a:r>
            <a:endPar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a:t>
            </a:r>
          </a:p>
        </p:txBody>
      </p:sp>
      <p:sp>
        <p:nvSpPr>
          <p:cNvPr id="9" name="正方形/長方形 8"/>
          <p:cNvSpPr/>
          <p:nvPr/>
        </p:nvSpPr>
        <p:spPr>
          <a:xfrm>
            <a:off x="1040524" y="162880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solidFill>
                  <a:srgbClr val="000000"/>
                </a:solidFill>
                <a:latin typeface="Arial"/>
                <a:ea typeface="HGP創英角ｺﾞｼｯｸUB"/>
              </a:rPr>
              <a:t>MOCVD for blue </a:t>
            </a:r>
            <a:r>
              <a:rPr kumimoji="0" lang="en-US" altLang="ja-JP" sz="3600" kern="0" dirty="0">
                <a:solidFill>
                  <a:srgbClr val="000000"/>
                </a:solidFill>
                <a:latin typeface="Arial"/>
                <a:ea typeface="HGP創英角ｺﾞｼｯｸUB"/>
              </a:rPr>
              <a:t>LD </a:t>
            </a:r>
            <a:r>
              <a:rPr kumimoji="0" lang="en-US" altLang="ja-JP" sz="3600" kern="0" dirty="0" smtClean="0">
                <a:solidFill>
                  <a:srgbClr val="000000"/>
                </a:solidFill>
                <a:latin typeface="Arial"/>
                <a:ea typeface="HGP創英角ｺﾞｼｯｸUB"/>
              </a:rPr>
              <a:t>crystal </a:t>
            </a:r>
            <a:endParaRPr kumimoji="0" lang="ja-JP" altLang="en-US" sz="3600" kern="0" dirty="0">
              <a:solidFill>
                <a:srgbClr val="000000"/>
              </a:solidFill>
              <a:latin typeface="Arial"/>
              <a:ea typeface="HGP創英角ｺﾞｼｯｸUB"/>
            </a:endParaRPr>
          </a:p>
        </p:txBody>
      </p:sp>
      <p:sp>
        <p:nvSpPr>
          <p:cNvPr id="10" name="正方形/長方形 9"/>
          <p:cNvSpPr/>
          <p:nvPr/>
        </p:nvSpPr>
        <p:spPr>
          <a:xfrm>
            <a:off x="1035264" y="3318201"/>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solidFill>
                  <a:srgbClr val="000000"/>
                </a:solidFill>
                <a:latin typeface="Arial"/>
                <a:ea typeface="HGP創英角ｺﾞｼｯｸUB"/>
              </a:rPr>
              <a:t>NH</a:t>
            </a:r>
            <a:r>
              <a:rPr kumimoji="0" lang="en-US" altLang="ja-JP" sz="3600" kern="0" baseline="-25000" dirty="0" smtClean="0">
                <a:solidFill>
                  <a:srgbClr val="000000"/>
                </a:solidFill>
                <a:latin typeface="Arial"/>
                <a:ea typeface="HGP創英角ｺﾞｼｯｸUB"/>
              </a:rPr>
              <a:t>3</a:t>
            </a:r>
            <a:r>
              <a:rPr kumimoji="0" lang="en-US" altLang="ja-JP" sz="3600" kern="0" dirty="0" smtClean="0">
                <a:solidFill>
                  <a:srgbClr val="000000"/>
                </a:solidFill>
                <a:latin typeface="Arial"/>
                <a:ea typeface="HGP創英角ｺﾞｼｯｸUB"/>
              </a:rPr>
              <a:t> </a:t>
            </a:r>
            <a:r>
              <a:rPr kumimoji="0" lang="en-US" altLang="ja-JP" sz="3600" kern="0" dirty="0">
                <a:solidFill>
                  <a:srgbClr val="000000"/>
                </a:solidFill>
                <a:latin typeface="Arial"/>
                <a:ea typeface="HGP創英角ｺﾞｼｯｸUB"/>
              </a:rPr>
              <a:t>delivery </a:t>
            </a:r>
            <a:r>
              <a:rPr kumimoji="0" lang="en-US" altLang="ja-JP" sz="3600" kern="0" dirty="0" smtClean="0">
                <a:solidFill>
                  <a:srgbClr val="000000"/>
                </a:solidFill>
                <a:latin typeface="Arial"/>
                <a:ea typeface="HGP創英角ｺﾞｼｯｸUB"/>
              </a:rPr>
              <a:t>by pressing gas</a:t>
            </a:r>
            <a:endParaRPr kumimoji="0" lang="ja-JP" altLang="en-US" sz="3600" kern="0" dirty="0">
              <a:solidFill>
                <a:srgbClr val="000000"/>
              </a:solidFill>
              <a:latin typeface="Arial"/>
              <a:ea typeface="HGP創英角ｺﾞｼｯｸUB"/>
            </a:endParaRPr>
          </a:p>
        </p:txBody>
      </p:sp>
      <p:sp>
        <p:nvSpPr>
          <p:cNvPr id="11" name="正方形/長方形 10"/>
          <p:cNvSpPr/>
          <p:nvPr/>
        </p:nvSpPr>
        <p:spPr>
          <a:xfrm>
            <a:off x="1035264" y="486916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Blue LD crystal deposition</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12" name="テキスト ボックス 11"/>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588080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a:latin typeface="ＭＳ Ｐゴシック" panose="020B0600070205080204" pitchFamily="50" charset="-128"/>
                <a:ea typeface="ＭＳ Ｐゴシック" panose="020B0600070205080204" pitchFamily="50" charset="-128"/>
                <a:cs typeface="Arial" panose="020B0604020202020204" pitchFamily="34" charset="0"/>
              </a:rPr>
              <a:t>Solved </a:t>
            </a:r>
            <a:r>
              <a:rPr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Problem</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4" name="テキスト ボックス 3"/>
          <p:cNvSpPr txBox="1"/>
          <p:nvPr/>
        </p:nvSpPr>
        <p:spPr>
          <a:xfrm>
            <a:off x="246819" y="764703"/>
            <a:ext cx="8739525"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the opposite from the benefit (C)?</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it w/ </a:t>
            </a:r>
            <a:r>
              <a:rPr lang="en-US" altLang="ja-JP" sz="36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C+no</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or not.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D.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D w/o no or not.</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a:t>
            </a:r>
          </a:p>
          <a:p>
            <a:pPr>
              <a:lnSpc>
                <a:spcPct val="150000"/>
              </a:lnSpc>
            </a:pPr>
            <a:r>
              <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E</a:t>
            </a:r>
            <a:r>
              <a:rPr lang="ja-JP" altLang="en-US"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may not exist. </a:t>
            </a:r>
            <a:endPar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5" name="正方形/長方形 4"/>
          <p:cNvSpPr/>
          <p:nvPr/>
        </p:nvSpPr>
        <p:spPr>
          <a:xfrm>
            <a:off x="1040524" y="260133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No deposition of blue LD crystal</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6" name="正方形/長方形 5"/>
          <p:cNvSpPr/>
          <p:nvPr/>
        </p:nvSpPr>
        <p:spPr>
          <a:xfrm>
            <a:off x="1035264" y="425150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Blue LD crystal was not deposited</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7" name="テキスト ボックス 6"/>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91167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600" dirty="0">
                <a:latin typeface="Arial" charset="0"/>
                <a:ea typeface="HGP創英角ｺﾞｼｯｸUB" pitchFamily="50" charset="-128"/>
              </a:rPr>
              <a:t>Toyota’s 5 </a:t>
            </a:r>
            <a:r>
              <a:rPr lang="en-US" altLang="ja-JP" sz="3600" dirty="0" smtClean="0">
                <a:latin typeface="Arial" charset="0"/>
                <a:ea typeface="HGP創英角ｺﾞｼｯｸUB" pitchFamily="50" charset="-128"/>
              </a:rPr>
              <a:t>Why’s </a:t>
            </a:r>
            <a:r>
              <a:rPr lang="en-US" altLang="ja-JP" sz="3600" dirty="0">
                <a:latin typeface="Arial" charset="0"/>
                <a:ea typeface="HGP創英角ｺﾞｼｯｸUB" pitchFamily="50" charset="-128"/>
              </a:rPr>
              <a:t>(</a:t>
            </a:r>
            <a:r>
              <a:rPr lang="en-US" altLang="ja-JP" sz="2800" dirty="0" err="1">
                <a:latin typeface="Arial" charset="0"/>
                <a:ea typeface="HGP創英角ｺﾞｼｯｸUB" pitchFamily="50" charset="-128"/>
              </a:rPr>
              <a:t>Tai’Ichi</a:t>
            </a:r>
            <a:r>
              <a:rPr lang="en-US" altLang="ja-JP" sz="2800" dirty="0">
                <a:latin typeface="Arial" charset="0"/>
                <a:ea typeface="HGP創英角ｺﾞｼｯｸUB" pitchFamily="50" charset="-128"/>
              </a:rPr>
              <a:t> </a:t>
            </a:r>
            <a:r>
              <a:rPr lang="en-US" altLang="ja-JP" sz="2800" dirty="0" err="1">
                <a:latin typeface="Arial" charset="0"/>
                <a:ea typeface="HGP創英角ｺﾞｼｯｸUB" pitchFamily="50" charset="-128"/>
              </a:rPr>
              <a:t>Ohno</a:t>
            </a:r>
            <a:r>
              <a:rPr lang="en-US" altLang="ja-JP" sz="2800" dirty="0">
                <a:latin typeface="Arial" charset="0"/>
                <a:ea typeface="HGP創英角ｺﾞｼｯｸUB" pitchFamily="50" charset="-128"/>
              </a:rPr>
              <a:t>, former EDP</a:t>
            </a:r>
            <a:r>
              <a:rPr lang="en-US" altLang="ja-JP" sz="3600" dirty="0" smtClean="0">
                <a:latin typeface="Arial" charset="0"/>
                <a:ea typeface="HGP創英角ｺﾞｼｯｸUB" pitchFamily="50" charset="-128"/>
              </a:rPr>
              <a:t>)</a:t>
            </a:r>
            <a:endParaRPr kumimoji="1" lang="ja-JP" altLang="en-US" sz="3600" b="1" dirty="0">
              <a:latin typeface="Arial" panose="020B0604020202020204" pitchFamily="34" charset="0"/>
              <a:cs typeface="Arial" panose="020B0604020202020204" pitchFamily="34" charset="0"/>
            </a:endParaRPr>
          </a:p>
        </p:txBody>
      </p:sp>
      <p:sp>
        <p:nvSpPr>
          <p:cNvPr id="6" name="テキスト ボックス 5"/>
          <p:cNvSpPr txBox="1"/>
          <p:nvPr/>
        </p:nvSpPr>
        <p:spPr>
          <a:xfrm>
            <a:off x="102055" y="845839"/>
            <a:ext cx="8905002" cy="646331"/>
          </a:xfrm>
          <a:prstGeom prst="rect">
            <a:avLst/>
          </a:prstGeom>
          <a:noFill/>
          <a:ln w="38100">
            <a:solidFill>
              <a:srgbClr val="FF0000">
                <a:alpha val="40000"/>
              </a:srgbClr>
            </a:solidFill>
          </a:ln>
        </p:spPr>
        <p:txBody>
          <a:bodyPr wrap="none" rtlCol="0">
            <a:spAutoFit/>
          </a:bodyPr>
          <a:lstStyle/>
          <a:p>
            <a:pPr fontAlgn="base">
              <a:spcBef>
                <a:spcPct val="0"/>
              </a:spcBef>
              <a:spcAft>
                <a:spcPct val="0"/>
              </a:spcAft>
            </a:pPr>
            <a:r>
              <a:rPr lang="en-US" altLang="ja-JP" sz="3600" dirty="0" smtClean="0">
                <a:solidFill>
                  <a:schemeClr val="bg1">
                    <a:lumMod val="75000"/>
                  </a:schemeClr>
                </a:solidFill>
                <a:latin typeface="Arial" charset="0"/>
                <a:ea typeface="HGP創英角ｺﾞｼｯｸUB" pitchFamily="50" charset="-128"/>
              </a:rPr>
              <a:t>Find the </a:t>
            </a:r>
            <a:r>
              <a:rPr lang="en-US" altLang="ja-JP" sz="3600" b="1" u="sng" dirty="0" smtClean="0">
                <a:solidFill>
                  <a:schemeClr val="bg1">
                    <a:lumMod val="75000"/>
                  </a:schemeClr>
                </a:solidFill>
                <a:latin typeface="Arial" charset="0"/>
                <a:ea typeface="HGP創英角ｺﾞｼｯｸUB" pitchFamily="50" charset="-128"/>
              </a:rPr>
              <a:t>root</a:t>
            </a:r>
            <a:r>
              <a:rPr lang="en-US" altLang="ja-JP" sz="3600" dirty="0" smtClean="0">
                <a:solidFill>
                  <a:schemeClr val="bg1">
                    <a:lumMod val="75000"/>
                  </a:schemeClr>
                </a:solidFill>
                <a:latin typeface="Arial" charset="0"/>
                <a:ea typeface="HGP創英角ｺﾞｼｯｸUB" pitchFamily="50" charset="-128"/>
              </a:rPr>
              <a:t> cause of the problem to fix it.</a:t>
            </a:r>
            <a:endParaRPr lang="ja-JP" altLang="en-US" sz="3600" dirty="0">
              <a:solidFill>
                <a:schemeClr val="bg1">
                  <a:lumMod val="75000"/>
                </a:schemeClr>
              </a:solidFill>
              <a:latin typeface="Arial" charset="0"/>
              <a:ea typeface="HGP創英角ｺﾞｼｯｸUB" pitchFamily="50" charset="-128"/>
            </a:endParaRPr>
          </a:p>
        </p:txBody>
      </p:sp>
      <p:sp>
        <p:nvSpPr>
          <p:cNvPr id="7" name="テキスト ボックス 6"/>
          <p:cNvSpPr txBox="1"/>
          <p:nvPr/>
        </p:nvSpPr>
        <p:spPr>
          <a:xfrm>
            <a:off x="184159" y="1610375"/>
            <a:ext cx="1524776"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Problem</a:t>
            </a:r>
            <a:endParaRPr lang="ja-JP" altLang="en-US" sz="2800" dirty="0">
              <a:solidFill>
                <a:schemeClr val="bg1">
                  <a:lumMod val="75000"/>
                </a:schemeClr>
              </a:solidFill>
              <a:latin typeface="Arial" charset="0"/>
              <a:ea typeface="HGP創英角ｺﾞｼｯｸUB" pitchFamily="50" charset="-128"/>
            </a:endParaRPr>
          </a:p>
        </p:txBody>
      </p:sp>
      <p:sp>
        <p:nvSpPr>
          <p:cNvPr id="8" name="テキスト ボックス 7"/>
          <p:cNvSpPr txBox="1"/>
          <p:nvPr/>
        </p:nvSpPr>
        <p:spPr>
          <a:xfrm>
            <a:off x="1647757" y="1610375"/>
            <a:ext cx="1388522"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1</a:t>
            </a:r>
            <a:r>
              <a:rPr lang="en-US" altLang="ja-JP" sz="2800" baseline="30000" dirty="0" smtClean="0">
                <a:solidFill>
                  <a:schemeClr val="bg1">
                    <a:lumMod val="75000"/>
                  </a:schemeClr>
                </a:solidFill>
                <a:latin typeface="Arial" charset="0"/>
                <a:ea typeface="HGP創英角ｺﾞｼｯｸUB" pitchFamily="50" charset="-128"/>
              </a:rPr>
              <a:t>st</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9" name="テキスト ボックス 8"/>
          <p:cNvSpPr txBox="1"/>
          <p:nvPr/>
        </p:nvSpPr>
        <p:spPr>
          <a:xfrm>
            <a:off x="2982107" y="1610375"/>
            <a:ext cx="1468672"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2</a:t>
            </a:r>
            <a:r>
              <a:rPr lang="en-US" altLang="ja-JP" sz="2800" baseline="30000" dirty="0" smtClean="0">
                <a:solidFill>
                  <a:schemeClr val="bg1">
                    <a:lumMod val="75000"/>
                  </a:schemeClr>
                </a:solidFill>
                <a:latin typeface="Arial" charset="0"/>
                <a:ea typeface="HGP創英角ｺﾞｼｯｸUB" pitchFamily="50" charset="-128"/>
              </a:rPr>
              <a:t>nd</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10" name="テキスト ボックス 9"/>
          <p:cNvSpPr txBox="1"/>
          <p:nvPr/>
        </p:nvSpPr>
        <p:spPr>
          <a:xfrm>
            <a:off x="4381081" y="1608686"/>
            <a:ext cx="1415772"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3</a:t>
            </a:r>
            <a:r>
              <a:rPr lang="en-US" altLang="ja-JP" sz="2800" baseline="30000" dirty="0" smtClean="0">
                <a:solidFill>
                  <a:schemeClr val="bg1">
                    <a:lumMod val="75000"/>
                  </a:schemeClr>
                </a:solidFill>
                <a:latin typeface="Arial" charset="0"/>
                <a:ea typeface="HGP創英角ｺﾞｼｯｸUB" pitchFamily="50" charset="-128"/>
              </a:rPr>
              <a:t>rd</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11" name="テキスト ボックス 10"/>
          <p:cNvSpPr txBox="1"/>
          <p:nvPr/>
        </p:nvSpPr>
        <p:spPr>
          <a:xfrm>
            <a:off x="5748192" y="1609664"/>
            <a:ext cx="1401346" cy="523220"/>
          </a:xfrm>
          <a:prstGeom prst="rect">
            <a:avLst/>
          </a:prstGeom>
          <a:noFill/>
        </p:spPr>
        <p:txBody>
          <a:bodyPr wrap="none" rtlCol="0">
            <a:spAutoFit/>
          </a:bodyPr>
          <a:lstStyle/>
          <a:p>
            <a:pPr fontAlgn="base">
              <a:spcBef>
                <a:spcPct val="0"/>
              </a:spcBef>
              <a:spcAft>
                <a:spcPct val="0"/>
              </a:spcAft>
            </a:pPr>
            <a:r>
              <a:rPr lang="en-US" altLang="ja-JP" sz="2800" dirty="0">
                <a:solidFill>
                  <a:schemeClr val="bg1">
                    <a:lumMod val="75000"/>
                  </a:schemeClr>
                </a:solidFill>
                <a:latin typeface="Arial" charset="0"/>
                <a:ea typeface="HGP創英角ｺﾞｼｯｸUB" pitchFamily="50" charset="-128"/>
              </a:rPr>
              <a:t>4</a:t>
            </a:r>
            <a:r>
              <a:rPr lang="en-US" altLang="ja-JP" sz="2800" baseline="30000" dirty="0" smtClean="0">
                <a:solidFill>
                  <a:schemeClr val="bg1">
                    <a:lumMod val="75000"/>
                  </a:schemeClr>
                </a:solidFill>
                <a:latin typeface="Arial" charset="0"/>
                <a:ea typeface="HGP創英角ｺﾞｼｯｸUB" pitchFamily="50" charset="-128"/>
              </a:rPr>
              <a:t>th</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12" name="テキスト ボックス 11"/>
          <p:cNvSpPr txBox="1"/>
          <p:nvPr/>
        </p:nvSpPr>
        <p:spPr>
          <a:xfrm>
            <a:off x="7107021" y="1610375"/>
            <a:ext cx="1401346"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5</a:t>
            </a:r>
            <a:r>
              <a:rPr lang="en-US" altLang="ja-JP" sz="2800" baseline="30000" dirty="0" smtClean="0">
                <a:solidFill>
                  <a:schemeClr val="bg1">
                    <a:lumMod val="75000"/>
                  </a:schemeClr>
                </a:solidFill>
                <a:latin typeface="Arial" charset="0"/>
                <a:ea typeface="HGP創英角ｺﾞｼｯｸUB" pitchFamily="50" charset="-128"/>
              </a:rPr>
              <a:t>th</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13" name="テキスト ボックス 12"/>
          <p:cNvSpPr txBox="1"/>
          <p:nvPr/>
        </p:nvSpPr>
        <p:spPr>
          <a:xfrm>
            <a:off x="1656321" y="2132639"/>
            <a:ext cx="1710725"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1</a:t>
            </a:r>
            <a:r>
              <a:rPr lang="en-US" altLang="ja-JP" sz="2800" baseline="30000" dirty="0" smtClean="0">
                <a:solidFill>
                  <a:schemeClr val="bg1">
                    <a:lumMod val="75000"/>
                  </a:schemeClr>
                </a:solidFill>
                <a:latin typeface="Arial" charset="0"/>
                <a:ea typeface="HGP創英角ｺﾞｼｯｸUB" pitchFamily="50" charset="-128"/>
              </a:rPr>
              <a:t>st</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4" name="テキスト ボックス 13"/>
          <p:cNvSpPr txBox="1"/>
          <p:nvPr/>
        </p:nvSpPr>
        <p:spPr>
          <a:xfrm>
            <a:off x="2990671" y="2605243"/>
            <a:ext cx="1790875"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2</a:t>
            </a:r>
            <a:r>
              <a:rPr lang="en-US" altLang="ja-JP" sz="2800" baseline="30000" dirty="0" smtClean="0">
                <a:solidFill>
                  <a:schemeClr val="bg1">
                    <a:lumMod val="75000"/>
                  </a:schemeClr>
                </a:solidFill>
                <a:latin typeface="Arial" charset="0"/>
                <a:ea typeface="HGP創英角ｺﾞｼｯｸUB" pitchFamily="50" charset="-128"/>
              </a:rPr>
              <a:t>nd</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5" name="テキスト ボックス 14"/>
          <p:cNvSpPr txBox="1"/>
          <p:nvPr/>
        </p:nvSpPr>
        <p:spPr>
          <a:xfrm>
            <a:off x="4389645" y="3076158"/>
            <a:ext cx="1737976"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3</a:t>
            </a:r>
            <a:r>
              <a:rPr lang="en-US" altLang="ja-JP" sz="2800" baseline="30000" dirty="0" smtClean="0">
                <a:solidFill>
                  <a:schemeClr val="bg1">
                    <a:lumMod val="75000"/>
                  </a:schemeClr>
                </a:solidFill>
                <a:latin typeface="Arial" charset="0"/>
                <a:ea typeface="HGP創英角ｺﾞｼｯｸUB" pitchFamily="50" charset="-128"/>
              </a:rPr>
              <a:t>rd</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6" name="テキスト ボックス 15"/>
          <p:cNvSpPr txBox="1"/>
          <p:nvPr/>
        </p:nvSpPr>
        <p:spPr>
          <a:xfrm>
            <a:off x="5756756" y="3549740"/>
            <a:ext cx="1723549" cy="523220"/>
          </a:xfrm>
          <a:prstGeom prst="rect">
            <a:avLst/>
          </a:prstGeom>
          <a:noFill/>
        </p:spPr>
        <p:txBody>
          <a:bodyPr wrap="none" rtlCol="0">
            <a:spAutoFit/>
          </a:bodyPr>
          <a:lstStyle/>
          <a:p>
            <a:pPr fontAlgn="base">
              <a:spcBef>
                <a:spcPct val="0"/>
              </a:spcBef>
              <a:spcAft>
                <a:spcPct val="0"/>
              </a:spcAft>
            </a:pPr>
            <a:r>
              <a:rPr lang="en-US" altLang="ja-JP" sz="2800" dirty="0">
                <a:solidFill>
                  <a:schemeClr val="bg1">
                    <a:lumMod val="75000"/>
                  </a:schemeClr>
                </a:solidFill>
                <a:latin typeface="Arial" charset="0"/>
                <a:ea typeface="HGP創英角ｺﾞｼｯｸUB" pitchFamily="50" charset="-128"/>
              </a:rPr>
              <a:t>4</a:t>
            </a:r>
            <a:r>
              <a:rPr lang="en-US" altLang="ja-JP" sz="2800" baseline="30000" dirty="0" smtClean="0">
                <a:solidFill>
                  <a:schemeClr val="bg1">
                    <a:lumMod val="75000"/>
                  </a:schemeClr>
                </a:solidFill>
                <a:latin typeface="Arial" charset="0"/>
                <a:ea typeface="HGP創英角ｺﾞｼｯｸUB" pitchFamily="50" charset="-128"/>
              </a:rPr>
              <a:t>th</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7" name="テキスト ボックス 16"/>
          <p:cNvSpPr txBox="1"/>
          <p:nvPr/>
        </p:nvSpPr>
        <p:spPr>
          <a:xfrm>
            <a:off x="7115585" y="4023055"/>
            <a:ext cx="1723549"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5</a:t>
            </a:r>
            <a:r>
              <a:rPr lang="en-US" altLang="ja-JP" sz="2800" baseline="30000" dirty="0" smtClean="0">
                <a:solidFill>
                  <a:schemeClr val="bg1">
                    <a:lumMod val="75000"/>
                  </a:schemeClr>
                </a:solidFill>
                <a:latin typeface="Arial" charset="0"/>
                <a:ea typeface="HGP創英角ｺﾞｼｯｸUB" pitchFamily="50" charset="-128"/>
              </a:rPr>
              <a:t>th</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8" name="フリーフォーム 17"/>
          <p:cNvSpPr/>
          <p:nvPr/>
        </p:nvSpPr>
        <p:spPr>
          <a:xfrm>
            <a:off x="867587" y="2084796"/>
            <a:ext cx="750014"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19" name="フリーフォーム 18"/>
          <p:cNvSpPr/>
          <p:nvPr/>
        </p:nvSpPr>
        <p:spPr>
          <a:xfrm>
            <a:off x="2561110" y="2565969"/>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20" name="フリーフォーム 19"/>
          <p:cNvSpPr/>
          <p:nvPr/>
        </p:nvSpPr>
        <p:spPr>
          <a:xfrm>
            <a:off x="3987506" y="3047142"/>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21" name="フリーフォーム 20"/>
          <p:cNvSpPr/>
          <p:nvPr/>
        </p:nvSpPr>
        <p:spPr>
          <a:xfrm>
            <a:off x="5312871" y="3499205"/>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22" name="フリーフォーム 21"/>
          <p:cNvSpPr/>
          <p:nvPr/>
        </p:nvSpPr>
        <p:spPr>
          <a:xfrm>
            <a:off x="6689609" y="3992364"/>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23" name="正方形/長方形 22"/>
          <p:cNvSpPr/>
          <p:nvPr/>
        </p:nvSpPr>
        <p:spPr>
          <a:xfrm>
            <a:off x="364830" y="3953020"/>
            <a:ext cx="4147354" cy="369332"/>
          </a:xfrm>
          <a:prstGeom prst="rect">
            <a:avLst/>
          </a:prstGeom>
        </p:spPr>
        <p:txBody>
          <a:bodyPr wrap="none">
            <a:spAutoFit/>
          </a:bodyPr>
          <a:lstStyle/>
          <a:p>
            <a:pPr fontAlgn="base">
              <a:spcBef>
                <a:spcPct val="0"/>
              </a:spcBef>
              <a:spcAft>
                <a:spcPct val="0"/>
              </a:spcAft>
            </a:pPr>
            <a:r>
              <a:rPr lang="en-US" altLang="ja-JP" dirty="0">
                <a:solidFill>
                  <a:schemeClr val="bg1">
                    <a:lumMod val="75000"/>
                  </a:schemeClr>
                </a:solidFill>
                <a:latin typeface="Arial" charset="0"/>
                <a:ea typeface="HGP創英角ｺﾞｼｯｸUB" pitchFamily="50" charset="-128"/>
              </a:rPr>
              <a:t>http://www4.tokai.or.jp/advi-qc/p01.htm</a:t>
            </a:r>
            <a:endParaRPr lang="ja-JP" altLang="en-US" dirty="0">
              <a:solidFill>
                <a:schemeClr val="bg1">
                  <a:lumMod val="75000"/>
                </a:schemeClr>
              </a:solidFill>
              <a:latin typeface="Arial" charset="0"/>
              <a:ea typeface="HGP創英角ｺﾞｼｯｸUB" pitchFamily="50" charset="-128"/>
            </a:endParaRPr>
          </a:p>
        </p:txBody>
      </p:sp>
      <p:sp>
        <p:nvSpPr>
          <p:cNvPr id="3" name="テキスト ボックス 2"/>
          <p:cNvSpPr txBox="1"/>
          <p:nvPr/>
        </p:nvSpPr>
        <p:spPr>
          <a:xfrm>
            <a:off x="330896" y="4444500"/>
            <a:ext cx="7540847" cy="2062103"/>
          </a:xfrm>
          <a:prstGeom prst="rect">
            <a:avLst/>
          </a:prstGeom>
          <a:noFill/>
          <a:ln w="28575">
            <a:solidFill>
              <a:srgbClr val="0000FF"/>
            </a:solidFill>
          </a:ln>
        </p:spPr>
        <p:txBody>
          <a:bodyPr wrap="none" rtlCol="0">
            <a:spAutoFit/>
          </a:bodyPr>
          <a:lstStyle/>
          <a:p>
            <a:r>
              <a:rPr kumimoji="1" lang="en-US" altLang="ja-JP" sz="3200" dirty="0" smtClean="0"/>
              <a:t>Problem: </a:t>
            </a:r>
            <a:r>
              <a:rPr lang="en-US" altLang="ja-JP" sz="3200" dirty="0" smtClean="0"/>
              <a:t>Crys</a:t>
            </a:r>
            <a:r>
              <a:rPr kumimoji="1" lang="en-US" altLang="ja-JP" sz="3200" dirty="0" smtClean="0"/>
              <a:t>tal is not deposited</a:t>
            </a:r>
          </a:p>
          <a:p>
            <a:r>
              <a:rPr kumimoji="1" lang="en-US" altLang="ja-JP" sz="3200" dirty="0" smtClean="0"/>
              <a:t>Cause 1: Reactance gas is not delivered</a:t>
            </a:r>
          </a:p>
          <a:p>
            <a:r>
              <a:rPr lang="en-US" altLang="ja-JP" sz="3200" dirty="0" err="1" smtClean="0"/>
              <a:t>Casuse</a:t>
            </a:r>
            <a:r>
              <a:rPr lang="en-US" altLang="ja-JP" sz="3200" dirty="0" smtClean="0"/>
              <a:t> 2: Reactance gas goes up</a:t>
            </a:r>
            <a:endParaRPr kumimoji="1" lang="en-US" altLang="ja-JP" sz="3200" dirty="0" smtClean="0"/>
          </a:p>
          <a:p>
            <a:r>
              <a:rPr lang="en-US" altLang="ja-JP" sz="3200" dirty="0" smtClean="0"/>
              <a:t>Solution: Gas delivery by pressing gas</a:t>
            </a:r>
            <a:endParaRPr kumimoji="1" lang="ja-JP" altLang="en-US" sz="3200" dirty="0"/>
          </a:p>
        </p:txBody>
      </p:sp>
    </p:spTree>
    <p:extLst>
      <p:ext uri="{BB962C8B-B14F-4D97-AF65-F5344CB8AC3E}">
        <p14:creationId xmlns:p14="http://schemas.microsoft.com/office/powerpoint/2010/main" val="48526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From Solution to Title</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 name="Rectangle 3"/>
          <p:cNvSpPr txBox="1">
            <a:spLocks noChangeArrowheads="1"/>
          </p:cNvSpPr>
          <p:nvPr/>
        </p:nvSpPr>
        <p:spPr bwMode="auto">
          <a:xfrm>
            <a:off x="179513" y="1496500"/>
            <a:ext cx="8964487" cy="1766637"/>
          </a:xfrm>
          <a:prstGeom prst="rect">
            <a:avLst/>
          </a:prstGeom>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1077913" indent="-268288"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1524000" indent="-176213" algn="l" rtl="0" eaLnBrk="1" fontAlgn="base" hangingPunct="1">
              <a:spcBef>
                <a:spcPct val="20000"/>
              </a:spcBef>
              <a:spcAft>
                <a:spcPct val="0"/>
              </a:spcAft>
              <a:buChar char="»"/>
              <a:defRPr kumimoji="1"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r>
              <a:rPr lang="en-US" altLang="ja-JP" sz="3200" kern="0" dirty="0" smtClean="0">
                <a:solidFill>
                  <a:srgbClr val="000000"/>
                </a:solidFill>
                <a:latin typeface="Arial" panose="020B0604020202020204" pitchFamily="34" charset="0"/>
                <a:ea typeface="HGP創英角ｺﾞｼｯｸUB"/>
                <a:cs typeface="Arial" panose="020B0604020202020204" pitchFamily="34" charset="0"/>
              </a:rPr>
              <a:t>Benefit for </a:t>
            </a:r>
            <a:r>
              <a:rPr lang="en-US" altLang="ja-JP" sz="3200" kern="0" dirty="0">
                <a:solidFill>
                  <a:srgbClr val="000000"/>
                </a:solidFill>
                <a:latin typeface="Arial" panose="020B0604020202020204" pitchFamily="34" charset="0"/>
                <a:ea typeface="HGP創英角ｺﾞｼｯｸUB"/>
                <a:cs typeface="Arial" panose="020B0604020202020204" pitchFamily="34" charset="0"/>
              </a:rPr>
              <a:t>the User + </a:t>
            </a:r>
            <a:r>
              <a:rPr lang="en-US" altLang="ja-JP" sz="3200" kern="0" dirty="0">
                <a:solidFill>
                  <a:srgbClr val="0000FF"/>
                </a:solidFill>
                <a:latin typeface="Arial" panose="020B0604020202020204" pitchFamily="34" charset="0"/>
                <a:ea typeface="HGP創英角ｺﾞｼｯｸUB"/>
                <a:cs typeface="Arial" panose="020B0604020202020204" pitchFamily="34" charset="0"/>
              </a:rPr>
              <a:t>Most Important </a:t>
            </a:r>
            <a:r>
              <a:rPr lang="en-US" altLang="ja-JP" sz="3200" kern="0" dirty="0" smtClean="0">
                <a:solidFill>
                  <a:srgbClr val="0000FF"/>
                </a:solidFill>
                <a:latin typeface="Arial" panose="020B0604020202020204" pitchFamily="34" charset="0"/>
                <a:ea typeface="HGP創英角ｺﾞｼｯｸUB"/>
                <a:cs typeface="Arial" panose="020B0604020202020204" pitchFamily="34" charset="0"/>
              </a:rPr>
              <a:t>Keyword</a:t>
            </a:r>
            <a:endParaRPr lang="en-US" altLang="ja-JP" sz="3200" kern="0" dirty="0">
              <a:solidFill>
                <a:srgbClr val="0000FF"/>
              </a:solidFill>
              <a:latin typeface="Arial" panose="020B0604020202020204" pitchFamily="34" charset="0"/>
              <a:ea typeface="HGP創英角ｺﾞｼｯｸUB"/>
              <a:cs typeface="Arial" panose="020B0604020202020204" pitchFamily="34" charset="0"/>
            </a:endParaRPr>
          </a:p>
          <a:p>
            <a:r>
              <a:rPr lang="en-US" altLang="ja-JP" sz="3200" kern="0" dirty="0">
                <a:solidFill>
                  <a:srgbClr val="000000"/>
                </a:solidFill>
                <a:latin typeface="Arial" panose="020B0604020202020204" pitchFamily="34" charset="0"/>
                <a:ea typeface="HGP創英角ｺﾞｼｯｸUB"/>
                <a:cs typeface="Arial" panose="020B0604020202020204" pitchFamily="34" charset="0"/>
              </a:rPr>
              <a:t>Important Feature + </a:t>
            </a:r>
            <a:r>
              <a:rPr lang="en-US" altLang="ja-JP" sz="3200" kern="0" dirty="0">
                <a:solidFill>
                  <a:srgbClr val="0000FF"/>
                </a:solidFill>
                <a:latin typeface="Arial" panose="020B0604020202020204" pitchFamily="34" charset="0"/>
                <a:ea typeface="HGP創英角ｺﾞｼｯｸUB"/>
                <a:cs typeface="Arial" panose="020B0604020202020204" pitchFamily="34" charset="0"/>
              </a:rPr>
              <a:t>Most Important Keyword </a:t>
            </a:r>
          </a:p>
          <a:p>
            <a:r>
              <a:rPr lang="en-US" altLang="ja-JP" sz="3200" kern="0" dirty="0">
                <a:solidFill>
                  <a:srgbClr val="0000FF"/>
                </a:solidFill>
                <a:latin typeface="Arial" panose="020B0604020202020204" pitchFamily="34" charset="0"/>
                <a:ea typeface="HGP創英角ｺﾞｼｯｸUB"/>
                <a:cs typeface="Arial" panose="020B0604020202020204" pitchFamily="34" charset="0"/>
              </a:rPr>
              <a:t>Most Important </a:t>
            </a:r>
            <a:r>
              <a:rPr lang="en-US" altLang="ja-JP" sz="3200" kern="0" dirty="0" smtClean="0">
                <a:solidFill>
                  <a:srgbClr val="0000FF"/>
                </a:solidFill>
                <a:latin typeface="Arial" panose="020B0604020202020204" pitchFamily="34" charset="0"/>
                <a:ea typeface="HGP創英角ｺﾞｼｯｸUB"/>
                <a:cs typeface="Arial" panose="020B0604020202020204" pitchFamily="34" charset="0"/>
              </a:rPr>
              <a:t>Keyword </a:t>
            </a:r>
            <a:r>
              <a:rPr lang="en-US" altLang="ja-JP" sz="3200" kern="0" dirty="0" smtClean="0">
                <a:solidFill>
                  <a:srgbClr val="000000"/>
                </a:solidFill>
                <a:latin typeface="Arial" panose="020B0604020202020204" pitchFamily="34" charset="0"/>
                <a:ea typeface="HGP創英角ｺﾞｼｯｸUB"/>
                <a:cs typeface="Arial" panose="020B0604020202020204" pitchFamily="34" charset="0"/>
              </a:rPr>
              <a:t>+ ’What </a:t>
            </a:r>
            <a:r>
              <a:rPr lang="en-US" altLang="ja-JP" sz="3200" kern="0" dirty="0">
                <a:solidFill>
                  <a:srgbClr val="000000"/>
                </a:solidFill>
                <a:latin typeface="Arial" panose="020B0604020202020204" pitchFamily="34" charset="0"/>
                <a:ea typeface="HGP創英角ｺﾞｼｯｸUB"/>
                <a:cs typeface="Arial" panose="020B0604020202020204" pitchFamily="34" charset="0"/>
              </a:rPr>
              <a:t>is done</a:t>
            </a:r>
            <a:r>
              <a:rPr lang="en-US" altLang="ja-JP" sz="3200" kern="0" dirty="0" smtClean="0">
                <a:solidFill>
                  <a:srgbClr val="000000"/>
                </a:solidFill>
                <a:latin typeface="Arial" panose="020B0604020202020204" pitchFamily="34" charset="0"/>
                <a:ea typeface="HGP創英角ｺﾞｼｯｸUB"/>
                <a:cs typeface="Arial" panose="020B0604020202020204" pitchFamily="34" charset="0"/>
              </a:rPr>
              <a:t>’</a:t>
            </a:r>
            <a:endParaRPr lang="en-US" altLang="ja-JP" sz="3200" kern="0" dirty="0">
              <a:solidFill>
                <a:srgbClr val="000000"/>
              </a:solidFill>
              <a:latin typeface="Arial" panose="020B0604020202020204" pitchFamily="34" charset="0"/>
              <a:ea typeface="HGP創英角ｺﾞｼｯｸUB"/>
              <a:cs typeface="Arial" panose="020B0604020202020204" pitchFamily="34" charset="0"/>
            </a:endParaRPr>
          </a:p>
        </p:txBody>
      </p:sp>
      <p:sp>
        <p:nvSpPr>
          <p:cNvPr id="13" name="Rectangle 3"/>
          <p:cNvSpPr txBox="1">
            <a:spLocks noChangeArrowheads="1"/>
          </p:cNvSpPr>
          <p:nvPr/>
        </p:nvSpPr>
        <p:spPr bwMode="auto">
          <a:xfrm>
            <a:off x="89269" y="799814"/>
            <a:ext cx="4482731" cy="584775"/>
          </a:xfrm>
          <a:prstGeom prst="rect">
            <a:avLst/>
          </a:prstGeom>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1077913" indent="-268288"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1524000" indent="-176213" algn="l" rtl="0" eaLnBrk="1" fontAlgn="base" hangingPunct="1">
              <a:spcBef>
                <a:spcPct val="20000"/>
              </a:spcBef>
              <a:spcAft>
                <a:spcPct val="0"/>
              </a:spcAft>
              <a:buChar char="»"/>
              <a:defRPr kumimoji="1"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pPr marL="0" indent="0">
              <a:buNone/>
            </a:pPr>
            <a:r>
              <a:rPr lang="en-US" altLang="ja-JP" sz="3200" kern="0" dirty="0" smtClean="0">
                <a:solidFill>
                  <a:srgbClr val="000000"/>
                </a:solidFill>
                <a:latin typeface="Arial" panose="020B0604020202020204" pitchFamily="34" charset="0"/>
                <a:ea typeface="HGP創英角ｺﾞｼｯｸUB"/>
                <a:cs typeface="Arial" panose="020B0604020202020204" pitchFamily="34" charset="0"/>
              </a:rPr>
              <a:t>Three Typical Patterns</a:t>
            </a:r>
            <a:endParaRPr lang="en-US" altLang="ja-JP" sz="3200" kern="0" dirty="0">
              <a:solidFill>
                <a:srgbClr val="000000"/>
              </a:solidFill>
              <a:latin typeface="Arial" panose="020B0604020202020204" pitchFamily="34" charset="0"/>
              <a:ea typeface="HGP創英角ｺﾞｼｯｸUB"/>
              <a:cs typeface="Arial" panose="020B0604020202020204" pitchFamily="34" charset="0"/>
            </a:endParaRPr>
          </a:p>
        </p:txBody>
      </p:sp>
      <p:sp>
        <p:nvSpPr>
          <p:cNvPr id="14" name="Rectangle 3"/>
          <p:cNvSpPr txBox="1">
            <a:spLocks noChangeArrowheads="1"/>
          </p:cNvSpPr>
          <p:nvPr/>
        </p:nvSpPr>
        <p:spPr bwMode="auto">
          <a:xfrm>
            <a:off x="179513" y="3510357"/>
            <a:ext cx="8354887" cy="1077218"/>
          </a:xfrm>
          <a:prstGeom prst="rect">
            <a:avLst/>
          </a:prstGeom>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1077913" indent="-268288"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1524000" indent="-176213" algn="l" rtl="0" eaLnBrk="1" fontAlgn="base" hangingPunct="1">
              <a:spcBef>
                <a:spcPct val="20000"/>
              </a:spcBef>
              <a:spcAft>
                <a:spcPct val="0"/>
              </a:spcAft>
              <a:buChar char="»"/>
              <a:defRPr kumimoji="1"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pPr marL="0" indent="0">
              <a:buNone/>
            </a:pPr>
            <a:r>
              <a:rPr lang="en-US" altLang="ja-JP" sz="3200" kern="0" dirty="0" smtClean="0">
                <a:solidFill>
                  <a:srgbClr val="000000"/>
                </a:solidFill>
                <a:latin typeface="Arial" panose="020B0604020202020204" pitchFamily="34" charset="0"/>
                <a:ea typeface="HGP創英角ｺﾞｼｯｸUB"/>
                <a:cs typeface="Arial" panose="020B0604020202020204" pitchFamily="34" charset="0"/>
              </a:rPr>
              <a:t>Most important keyword has been identified by the three point analysis</a:t>
            </a:r>
            <a:endParaRPr lang="en-US" altLang="ja-JP" sz="3200" kern="0" dirty="0">
              <a:solidFill>
                <a:srgbClr val="000000"/>
              </a:solidFill>
              <a:latin typeface="Arial" panose="020B0604020202020204" pitchFamily="34" charset="0"/>
              <a:ea typeface="HGP創英角ｺﾞｼｯｸUB"/>
              <a:cs typeface="Arial" panose="020B0604020202020204" pitchFamily="34" charset="0"/>
            </a:endParaRPr>
          </a:p>
        </p:txBody>
      </p:sp>
      <p:sp>
        <p:nvSpPr>
          <p:cNvPr id="15" name="Rectangle 3"/>
          <p:cNvSpPr txBox="1">
            <a:spLocks noChangeArrowheads="1"/>
          </p:cNvSpPr>
          <p:nvPr/>
        </p:nvSpPr>
        <p:spPr bwMode="auto">
          <a:xfrm>
            <a:off x="179513" y="4834795"/>
            <a:ext cx="8784000" cy="58477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D2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1077913" indent="-268288"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1524000" indent="-176213" algn="l" rtl="0" eaLnBrk="1" fontAlgn="base" hangingPunct="1">
              <a:spcBef>
                <a:spcPct val="20000"/>
              </a:spcBef>
              <a:spcAft>
                <a:spcPct val="0"/>
              </a:spcAft>
              <a:buChar char="»"/>
              <a:defRPr kumimoji="1"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pPr marL="0" indent="0">
              <a:buNone/>
            </a:pPr>
            <a:r>
              <a:rPr lang="en-US" altLang="ja-JP" sz="3200" kern="0" dirty="0" smtClean="0">
                <a:solidFill>
                  <a:srgbClr val="000000"/>
                </a:solidFill>
                <a:latin typeface="Arial" panose="020B0604020202020204" pitchFamily="34" charset="0"/>
                <a:ea typeface="HGP創英角ｺﾞｼｯｸUB"/>
                <a:cs typeface="Arial" panose="020B0604020202020204" pitchFamily="34" charset="0"/>
              </a:rPr>
              <a:t>“First in the world” + “trick/function” to achieve it</a:t>
            </a:r>
            <a:endParaRPr lang="en-US" altLang="ja-JP" sz="3200" kern="0" dirty="0">
              <a:solidFill>
                <a:srgbClr val="000000"/>
              </a:solidFill>
              <a:latin typeface="Arial" panose="020B0604020202020204" pitchFamily="34" charset="0"/>
              <a:ea typeface="HGP創英角ｺﾞｼｯｸUB"/>
              <a:cs typeface="Arial" panose="020B0604020202020204" pitchFamily="34" charset="0"/>
            </a:endParaRPr>
          </a:p>
        </p:txBody>
      </p:sp>
    </p:spTree>
    <p:extLst>
      <p:ext uri="{BB962C8B-B14F-4D97-AF65-F5344CB8AC3E}">
        <p14:creationId xmlns:p14="http://schemas.microsoft.com/office/powerpoint/2010/main" val="212670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Title of the Paper</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3" name="テキスト ボックス 2"/>
          <p:cNvSpPr txBox="1"/>
          <p:nvPr/>
        </p:nvSpPr>
        <p:spPr>
          <a:xfrm>
            <a:off x="467544" y="685873"/>
            <a:ext cx="8219256" cy="5052773"/>
          </a:xfrm>
          <a:prstGeom prst="rect">
            <a:avLst/>
          </a:prstGeom>
          <a:noFill/>
        </p:spPr>
        <p:txBody>
          <a:bodyPr wrap="none" lIns="36000" tIns="36000" rIns="36000" bIns="36000" rtlCol="0">
            <a:noAutofit/>
          </a:bodyPr>
          <a:lstStyle/>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Title w/ A</a:t>
            </a:r>
            <a:r>
              <a:rPr lang="ja-JP" altLang="en-US"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and B</a:t>
            </a:r>
          </a:p>
          <a:p>
            <a:r>
              <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F=A+B or B+A, may use up to one conjunction</a:t>
            </a:r>
          </a:p>
          <a:p>
            <a:r>
              <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F</a:t>
            </a:r>
            <a:endPar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endPar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r>
              <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Title w/ all or a part of A, B, and C</a:t>
            </a:r>
          </a:p>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if use of C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makes the title better than F</a:t>
            </a:r>
          </a:p>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G</a:t>
            </a:r>
          </a:p>
        </p:txBody>
      </p:sp>
      <p:sp>
        <p:nvSpPr>
          <p:cNvPr id="5" name="正方形/長方形 4"/>
          <p:cNvSpPr/>
          <p:nvPr/>
        </p:nvSpPr>
        <p:spPr>
          <a:xfrm>
            <a:off x="856600" y="2564545"/>
            <a:ext cx="7872238"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with pressing gas</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8" name="正方形/長方形 7"/>
          <p:cNvSpPr/>
          <p:nvPr/>
        </p:nvSpPr>
        <p:spPr>
          <a:xfrm>
            <a:off x="867106" y="1786751"/>
            <a:ext cx="7872238"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a:solidFill>
                  <a:srgbClr val="000000"/>
                </a:solidFill>
                <a:latin typeface="Arial"/>
                <a:ea typeface="HGP創英角ｺﾞｼｯｸUB"/>
              </a:rPr>
              <a:t>MOCVD for blue LD crystal </a:t>
            </a:r>
            <a:endParaRPr kumimoji="0" lang="ja-JP" altLang="en-US" sz="3600" kern="0" dirty="0">
              <a:solidFill>
                <a:srgbClr val="000000"/>
              </a:solidFill>
              <a:latin typeface="Arial"/>
              <a:ea typeface="HGP創英角ｺﾞｼｯｸUB"/>
            </a:endParaRPr>
          </a:p>
        </p:txBody>
      </p:sp>
      <p:sp>
        <p:nvSpPr>
          <p:cNvPr id="9" name="正方形/長方形 8"/>
          <p:cNvSpPr/>
          <p:nvPr/>
        </p:nvSpPr>
        <p:spPr>
          <a:xfrm>
            <a:off x="867107" y="5318335"/>
            <a:ext cx="7872250"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with </a:t>
            </a:r>
            <a:r>
              <a:rPr kumimoji="0" lang="en-US" altLang="ja-JP" sz="3600" kern="0" dirty="0">
                <a:latin typeface="Arial" panose="020B0604020202020204" pitchFamily="34" charset="0"/>
                <a:ea typeface="ＭＳ Ｐゴシック"/>
                <a:cs typeface="Arial" panose="020B0604020202020204" pitchFamily="34" charset="0"/>
              </a:rPr>
              <a:t>pressing </a:t>
            </a:r>
            <a:r>
              <a:rPr kumimoji="0" lang="en-US" altLang="ja-JP" sz="3600" kern="0" dirty="0" smtClean="0">
                <a:latin typeface="Arial" panose="020B0604020202020204" pitchFamily="34" charset="0"/>
                <a:ea typeface="ＭＳ Ｐゴシック"/>
                <a:cs typeface="Arial" panose="020B0604020202020204" pitchFamily="34" charset="0"/>
              </a:rPr>
              <a:t>gas</a:t>
            </a:r>
            <a:endParaRPr kumimoji="0" lang="ja-JP" altLang="en-US" sz="3600" kern="0" dirty="0">
              <a:latin typeface="Arial" panose="020B0604020202020204" pitchFamily="34" charset="0"/>
              <a:ea typeface="ＭＳ Ｐゴシック"/>
              <a:cs typeface="Arial" panose="020B0604020202020204" pitchFamily="34" charset="0"/>
            </a:endParaRPr>
          </a:p>
        </p:txBody>
      </p:sp>
      <p:sp>
        <p:nvSpPr>
          <p:cNvPr id="10" name="正方形/長方形 9"/>
          <p:cNvSpPr/>
          <p:nvPr/>
        </p:nvSpPr>
        <p:spPr>
          <a:xfrm>
            <a:off x="877613" y="4540541"/>
            <a:ext cx="7872250"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a:latin typeface="Arial" panose="020B0604020202020204" pitchFamily="34" charset="0"/>
                <a:ea typeface="HGP創英角ｺﾞｼｯｸUB"/>
                <a:cs typeface="Arial" panose="020B0604020202020204" pitchFamily="34" charset="0"/>
              </a:rPr>
              <a:t>MOCVD for blue LD crystal </a:t>
            </a:r>
            <a:r>
              <a:rPr kumimoji="0" lang="en-US" altLang="ja-JP" sz="3600" kern="0" dirty="0" smtClean="0">
                <a:latin typeface="Arial" panose="020B0604020202020204" pitchFamily="34" charset="0"/>
                <a:ea typeface="ＭＳ Ｐゴシック"/>
                <a:cs typeface="Arial" panose="020B0604020202020204" pitchFamily="34" charset="0"/>
              </a:rPr>
              <a:t>deposition</a:t>
            </a:r>
            <a:endParaRPr kumimoji="0" lang="ja-JP" altLang="en-US" sz="3600" kern="0" dirty="0">
              <a:latin typeface="Arial" panose="020B0604020202020204" pitchFamily="34" charset="0"/>
              <a:ea typeface="HGP創英角ｺﾞｼｯｸUB"/>
              <a:cs typeface="Arial" panose="020B0604020202020204" pitchFamily="34" charset="0"/>
            </a:endParaRPr>
          </a:p>
        </p:txBody>
      </p:sp>
      <p:sp>
        <p:nvSpPr>
          <p:cNvPr id="11" name="テキスト ボックス 10"/>
          <p:cNvSpPr txBox="1"/>
          <p:nvPr/>
        </p:nvSpPr>
        <p:spPr>
          <a:xfrm>
            <a:off x="328935" y="5970592"/>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9810926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Topic Sentence of Abstract </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3" name="テキスト ボックス 2"/>
          <p:cNvSpPr txBox="1"/>
          <p:nvPr/>
        </p:nvSpPr>
        <p:spPr>
          <a:xfrm>
            <a:off x="467544" y="685873"/>
            <a:ext cx="8219256" cy="5052773"/>
          </a:xfrm>
          <a:prstGeom prst="rect">
            <a:avLst/>
          </a:prstGeom>
          <a:noFill/>
        </p:spPr>
        <p:txBody>
          <a:bodyPr wrap="none" lIns="36000" tIns="36000" rIns="36000" bIns="36000" rtlCol="0">
            <a:noAutofit/>
          </a:bodyPr>
          <a:lstStyle/>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Topic sentence using F or G</a:t>
            </a:r>
          </a:p>
          <a:p>
            <a:r>
              <a:rPr lang="ja-JP" altLang="en-US"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This paper proposes/presents </a:t>
            </a:r>
          </a:p>
          <a:p>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followed by the title (F or G)</a:t>
            </a:r>
          </a:p>
          <a:p>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r>
              <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This paper proposes/presents </a:t>
            </a:r>
            <a:endPar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endPar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9" name="正方形/長方形 8"/>
          <p:cNvSpPr/>
          <p:nvPr/>
        </p:nvSpPr>
        <p:spPr>
          <a:xfrm>
            <a:off x="491361" y="4309356"/>
            <a:ext cx="8161278"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with </a:t>
            </a:r>
            <a:r>
              <a:rPr kumimoji="0" lang="en-US" altLang="ja-JP" sz="3600" kern="0" dirty="0">
                <a:latin typeface="Arial" panose="020B0604020202020204" pitchFamily="34" charset="0"/>
                <a:ea typeface="ＭＳ Ｐゴシック"/>
                <a:cs typeface="Arial" panose="020B0604020202020204" pitchFamily="34" charset="0"/>
              </a:rPr>
              <a:t>pressing </a:t>
            </a:r>
            <a:r>
              <a:rPr kumimoji="0" lang="en-US" altLang="ja-JP" sz="3600" kern="0" dirty="0" smtClean="0">
                <a:latin typeface="Arial" panose="020B0604020202020204" pitchFamily="34" charset="0"/>
                <a:ea typeface="ＭＳ Ｐゴシック"/>
                <a:cs typeface="Arial" panose="020B0604020202020204" pitchFamily="34" charset="0"/>
              </a:rPr>
              <a:t>gas</a:t>
            </a:r>
            <a:endParaRPr kumimoji="0" lang="ja-JP" altLang="en-US" sz="3600" kern="0" dirty="0">
              <a:latin typeface="Arial" panose="020B0604020202020204" pitchFamily="34" charset="0"/>
              <a:ea typeface="ＭＳ Ｐゴシック"/>
              <a:cs typeface="Arial" panose="020B0604020202020204" pitchFamily="34" charset="0"/>
            </a:endParaRPr>
          </a:p>
        </p:txBody>
      </p:sp>
      <p:sp>
        <p:nvSpPr>
          <p:cNvPr id="10" name="正方形/長方形 9"/>
          <p:cNvSpPr/>
          <p:nvPr/>
        </p:nvSpPr>
        <p:spPr>
          <a:xfrm>
            <a:off x="491361" y="3578786"/>
            <a:ext cx="8161278"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a:latin typeface="Arial" panose="020B0604020202020204" pitchFamily="34" charset="0"/>
                <a:ea typeface="HGP創英角ｺﾞｼｯｸUB"/>
                <a:cs typeface="Arial" panose="020B0604020202020204" pitchFamily="34" charset="0"/>
              </a:rPr>
              <a:t>MOCVD for blue LD crystal </a:t>
            </a:r>
            <a:r>
              <a:rPr kumimoji="0" lang="en-US" altLang="ja-JP" sz="3600" kern="0" dirty="0" smtClean="0">
                <a:latin typeface="Arial" panose="020B0604020202020204" pitchFamily="34" charset="0"/>
                <a:ea typeface="ＭＳ Ｐゴシック"/>
                <a:cs typeface="Arial" panose="020B0604020202020204" pitchFamily="34" charset="0"/>
              </a:rPr>
              <a:t>fabrication</a:t>
            </a:r>
            <a:endParaRPr kumimoji="0" lang="ja-JP" altLang="en-US" sz="3600" kern="0" dirty="0">
              <a:latin typeface="Arial" panose="020B0604020202020204" pitchFamily="34" charset="0"/>
              <a:ea typeface="HGP創英角ｺﾞｼｯｸUB"/>
              <a:cs typeface="Arial" panose="020B0604020202020204" pitchFamily="34" charset="0"/>
            </a:endParaRPr>
          </a:p>
        </p:txBody>
      </p:sp>
      <p:sp>
        <p:nvSpPr>
          <p:cNvPr id="8" name="テキスト ボックス 7"/>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560475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Most Relevant Conventional Technology</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3" name="テキスト ボックス 2"/>
          <p:cNvSpPr txBox="1"/>
          <p:nvPr/>
        </p:nvSpPr>
        <p:spPr>
          <a:xfrm>
            <a:off x="467544" y="764704"/>
            <a:ext cx="8219256" cy="4106842"/>
          </a:xfrm>
          <a:prstGeom prst="rect">
            <a:avLst/>
          </a:prstGeom>
          <a:noFill/>
        </p:spPr>
        <p:txBody>
          <a:bodyPr wrap="none" lIns="36000" tIns="36000" rIns="36000" bIns="36000" rtlCol="0">
            <a:noAutofit/>
          </a:bodyPr>
          <a:lstStyle/>
          <a:p>
            <a:pPr>
              <a:lnSpc>
                <a:spcPct val="150000"/>
              </a:lnSpc>
            </a:pPr>
            <a:endParaRPr lang="en-US" altLang="ja-JP" sz="3200" dirty="0" smtClean="0">
              <a:solidFill>
                <a:prstClr val="black"/>
              </a:solidFill>
              <a:latin typeface="Arial" panose="020B0604020202020204" pitchFamily="34" charset="0"/>
              <a:ea typeface="ＭＳ Ｐゴシック"/>
              <a:cs typeface="Arial" panose="020B0604020202020204" pitchFamily="34" charset="0"/>
            </a:endParaRPr>
          </a:p>
        </p:txBody>
      </p:sp>
      <p:sp>
        <p:nvSpPr>
          <p:cNvPr id="4" name="正方形/長方形 3"/>
          <p:cNvSpPr/>
          <p:nvPr/>
        </p:nvSpPr>
        <p:spPr>
          <a:xfrm>
            <a:off x="2459420" y="1749973"/>
            <a:ext cx="6227379" cy="614855"/>
          </a:xfrm>
          <a:prstGeom prst="rect">
            <a:avLst/>
          </a:prstGeom>
          <a:noFill/>
          <a:ln w="25400" cap="flat" cmpd="sng" algn="ctr">
            <a:solidFill>
              <a:srgbClr val="0000FF"/>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Y. Koide</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5" name="正方形/長方形 4"/>
          <p:cNvSpPr/>
          <p:nvPr/>
        </p:nvSpPr>
        <p:spPr>
          <a:xfrm>
            <a:off x="2963918" y="2548779"/>
            <a:ext cx="5717622" cy="614855"/>
          </a:xfrm>
          <a:prstGeom prst="rect">
            <a:avLst/>
          </a:prstGeom>
          <a:noFill/>
          <a:ln w="25400" cap="flat" cmpd="sng" algn="ctr">
            <a:solidFill>
              <a:srgbClr val="0000FF"/>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Epitaxial growth and</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8" name="テキスト ボックス 7"/>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9" name="テキスト ボックス 8"/>
          <p:cNvSpPr txBox="1"/>
          <p:nvPr/>
        </p:nvSpPr>
        <p:spPr>
          <a:xfrm>
            <a:off x="251452" y="726032"/>
            <a:ext cx="8219256" cy="4106842"/>
          </a:xfrm>
          <a:prstGeom prst="rect">
            <a:avLst/>
          </a:prstGeom>
          <a:noFill/>
        </p:spPr>
        <p:txBody>
          <a:bodyPr wrap="none" lIns="36000" tIns="36000" rIns="36000" bIns="36000" rtlCol="0">
            <a:noAutofit/>
          </a:bodyPr>
          <a:lstStyle/>
          <a:p>
            <a:pPr>
              <a:lnSpc>
                <a:spcPct val="150000"/>
              </a:lnSpc>
            </a:pPr>
            <a:r>
              <a:rPr lang="en-US" altLang="ja-JP" sz="3600" dirty="0">
                <a:solidFill>
                  <a:prstClr val="black"/>
                </a:solidFill>
                <a:latin typeface="Arial" panose="020B0604020202020204" pitchFamily="34" charset="0"/>
                <a:ea typeface="ＭＳ Ｐゴシック"/>
                <a:cs typeface="Arial" panose="020B0604020202020204" pitchFamily="34" charset="0"/>
              </a:rPr>
              <a:t>C</a:t>
            </a:r>
            <a:r>
              <a:rPr lang="en-US" altLang="ja-JP" sz="3600" dirty="0" smtClean="0">
                <a:solidFill>
                  <a:prstClr val="black"/>
                </a:solidFill>
                <a:latin typeface="Arial" panose="020B0604020202020204" pitchFamily="34" charset="0"/>
                <a:ea typeface="ＭＳ Ｐゴシック"/>
                <a:cs typeface="Arial" panose="020B0604020202020204" pitchFamily="34" charset="0"/>
              </a:rPr>
              <a:t>onventional technology which has E or D.</a:t>
            </a:r>
          </a:p>
          <a:p>
            <a:pPr>
              <a:lnSpc>
                <a:spcPct val="150000"/>
              </a:lnSpc>
            </a:pPr>
            <a:r>
              <a:rPr lang="en-US" altLang="ja-JP" sz="3600" dirty="0" smtClean="0">
                <a:solidFill>
                  <a:prstClr val="black"/>
                </a:solidFill>
                <a:latin typeface="Arial" panose="020B0604020202020204" pitchFamily="34" charset="0"/>
                <a:ea typeface="ＭＳ Ｐゴシック"/>
                <a:cs typeface="Arial" panose="020B0604020202020204" pitchFamily="34" charset="0"/>
              </a:rPr>
              <a:t>1</a:t>
            </a:r>
            <a:r>
              <a:rPr lang="en-US" altLang="ja-JP" sz="3600" baseline="30000" dirty="0" smtClean="0">
                <a:solidFill>
                  <a:prstClr val="black"/>
                </a:solidFill>
                <a:latin typeface="Arial" panose="020B0604020202020204" pitchFamily="34" charset="0"/>
                <a:ea typeface="ＭＳ Ｐゴシック"/>
                <a:cs typeface="Arial" panose="020B0604020202020204" pitchFamily="34" charset="0"/>
              </a:rPr>
              <a:t>st</a:t>
            </a:r>
            <a:r>
              <a:rPr lang="en-US" altLang="ja-JP" sz="3600" dirty="0" smtClean="0">
                <a:solidFill>
                  <a:prstClr val="black"/>
                </a:solidFill>
                <a:latin typeface="Arial" panose="020B0604020202020204" pitchFamily="34" charset="0"/>
                <a:ea typeface="ＭＳ Ｐゴシック"/>
                <a:cs typeface="Arial" panose="020B0604020202020204" pitchFamily="34" charset="0"/>
              </a:rPr>
              <a:t> author</a:t>
            </a:r>
            <a:endParaRPr lang="en-US" altLang="ja-JP" sz="3600" dirty="0">
              <a:solidFill>
                <a:prstClr val="black"/>
              </a:solidFill>
              <a:latin typeface="Arial" panose="020B0604020202020204" pitchFamily="34" charset="0"/>
              <a:ea typeface="ＭＳ Ｐゴシック"/>
              <a:cs typeface="Arial" panose="020B0604020202020204" pitchFamily="34" charset="0"/>
            </a:endParaRPr>
          </a:p>
          <a:p>
            <a:pPr>
              <a:lnSpc>
                <a:spcPct val="150000"/>
              </a:lnSpc>
            </a:pPr>
            <a:r>
              <a:rPr lang="en-US" altLang="ja-JP" sz="3200" dirty="0" smtClean="0">
                <a:solidFill>
                  <a:prstClr val="black"/>
                </a:solidFill>
                <a:latin typeface="Arial" panose="020B0604020202020204" pitchFamily="34" charset="0"/>
                <a:ea typeface="ＭＳ Ｐゴシック"/>
                <a:cs typeface="Arial" panose="020B0604020202020204" pitchFamily="34" charset="0"/>
              </a:rPr>
              <a:t>Title starts w/</a:t>
            </a:r>
          </a:p>
          <a:p>
            <a:pPr>
              <a:lnSpc>
                <a:spcPct val="150000"/>
              </a:lnSpc>
            </a:pPr>
            <a:r>
              <a:rPr lang="en-US" altLang="ja-JP" sz="3200" dirty="0" smtClean="0">
                <a:solidFill>
                  <a:prstClr val="black"/>
                </a:solidFill>
                <a:latin typeface="Arial" panose="020B0604020202020204" pitchFamily="34" charset="0"/>
                <a:ea typeface="ＭＳ Ｐゴシック"/>
                <a:cs typeface="Arial" panose="020B0604020202020204" pitchFamily="34" charset="0"/>
              </a:rPr>
              <a:t>Reference</a:t>
            </a:r>
            <a:r>
              <a:rPr lang="ja-JP" altLang="en-US" sz="3200" dirty="0" smtClean="0">
                <a:solidFill>
                  <a:prstClr val="black"/>
                </a:solidFill>
                <a:latin typeface="Arial" panose="020B0604020202020204" pitchFamily="34" charset="0"/>
                <a:ea typeface="ＭＳ Ｐゴシック"/>
                <a:cs typeface="Arial" panose="020B0604020202020204" pitchFamily="34" charset="0"/>
              </a:rPr>
              <a:t>（</a:t>
            </a:r>
            <a:r>
              <a:rPr lang="en-US" altLang="ja-JP" sz="3200" dirty="0" smtClean="0">
                <a:solidFill>
                  <a:prstClr val="black"/>
                </a:solidFill>
                <a:latin typeface="Arial" panose="020B0604020202020204" pitchFamily="34" charset="0"/>
                <a:ea typeface="ＭＳ Ｐゴシック"/>
                <a:cs typeface="Arial" panose="020B0604020202020204" pitchFamily="34" charset="0"/>
              </a:rPr>
              <a:t>conference/journal</a:t>
            </a:r>
            <a:r>
              <a:rPr lang="ja-JP" altLang="en-US" sz="3200" dirty="0" smtClean="0">
                <a:solidFill>
                  <a:prstClr val="black"/>
                </a:solidFill>
                <a:latin typeface="Arial" panose="020B0604020202020204" pitchFamily="34" charset="0"/>
                <a:ea typeface="ＭＳ Ｐゴシック"/>
                <a:cs typeface="Arial" panose="020B0604020202020204" pitchFamily="34" charset="0"/>
              </a:rPr>
              <a:t>） </a:t>
            </a:r>
            <a:r>
              <a:rPr lang="en-US" altLang="ja-JP" sz="3200" dirty="0" smtClean="0">
                <a:solidFill>
                  <a:prstClr val="black"/>
                </a:solidFill>
                <a:latin typeface="Arial" panose="020B0604020202020204" pitchFamily="34" charset="0"/>
                <a:ea typeface="ＭＳ Ｐゴシック"/>
                <a:cs typeface="Arial" panose="020B0604020202020204" pitchFamily="34" charset="0"/>
              </a:rPr>
              <a:t>w/ month/year</a:t>
            </a:r>
          </a:p>
        </p:txBody>
      </p:sp>
      <p:sp>
        <p:nvSpPr>
          <p:cNvPr id="6" name="正方形/長方形 5"/>
          <p:cNvSpPr/>
          <p:nvPr/>
        </p:nvSpPr>
        <p:spPr>
          <a:xfrm>
            <a:off x="504497" y="3967719"/>
            <a:ext cx="8177043" cy="614855"/>
          </a:xfrm>
          <a:prstGeom prst="rect">
            <a:avLst/>
          </a:prstGeom>
          <a:noFill/>
          <a:ln w="25400" cap="flat" cmpd="sng" algn="ctr">
            <a:solidFill>
              <a:srgbClr val="0000FF"/>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J. Electrochemical Society, Sep. 1986</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Tree>
    <p:extLst>
      <p:ext uri="{BB962C8B-B14F-4D97-AF65-F5344CB8AC3E}">
        <p14:creationId xmlns:p14="http://schemas.microsoft.com/office/powerpoint/2010/main" val="2456146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90282"/>
            <a:ext cx="7344000" cy="646331"/>
          </a:xfrm>
        </p:spPr>
        <p:txBody>
          <a:bodyPr/>
          <a:lstStyle/>
          <a:p>
            <a:r>
              <a:rPr lang="en-US" altLang="ja-JP" sz="3600" b="1" dirty="0">
                <a:latin typeface="Arial" panose="020B0604020202020204" pitchFamily="34" charset="0"/>
                <a:cs typeface="Arial" panose="020B0604020202020204" pitchFamily="34" charset="0"/>
              </a:rPr>
              <a:t>Contents</a:t>
            </a:r>
            <a:endParaRPr kumimoji="1" lang="ja-JP" altLang="en-US" sz="3600" dirty="0"/>
          </a:p>
        </p:txBody>
      </p:sp>
      <p:sp>
        <p:nvSpPr>
          <p:cNvPr id="5" name="コンテンツ プレースホルダー 2"/>
          <p:cNvSpPr txBox="1">
            <a:spLocks/>
          </p:cNvSpPr>
          <p:nvPr/>
        </p:nvSpPr>
        <p:spPr>
          <a:xfrm>
            <a:off x="1575810" y="835088"/>
            <a:ext cx="7661974" cy="5598967"/>
          </a:xfrm>
          <a:prstGeom prst="rect">
            <a:avLst/>
          </a:prstGeom>
        </p:spPr>
        <p:txBody>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984250" indent="-174625"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r>
              <a:rPr lang="en-US" altLang="ja-JP" sz="3600" kern="0" dirty="0" smtClean="0">
                <a:latin typeface="Arial" panose="020B0604020202020204" pitchFamily="34" charset="0"/>
                <a:cs typeface="Arial" panose="020B0604020202020204" pitchFamily="34" charset="0"/>
              </a:rPr>
              <a:t>Efficient paper writing</a:t>
            </a:r>
          </a:p>
          <a:p>
            <a:r>
              <a:rPr lang="en-US" altLang="ja-JP" sz="3600" kern="0" dirty="0" smtClean="0">
                <a:latin typeface="Arial" panose="020B0604020202020204" pitchFamily="34" charset="0"/>
                <a:cs typeface="Arial" panose="020B0604020202020204" pitchFamily="34" charset="0"/>
              </a:rPr>
              <a:t>Key</a:t>
            </a:r>
            <a:r>
              <a:rPr lang="ja-JP" altLang="en-US" sz="3600" kern="0" dirty="0" smtClean="0">
                <a:latin typeface="Arial" panose="020B0604020202020204" pitchFamily="34" charset="0"/>
                <a:cs typeface="Arial" panose="020B0604020202020204" pitchFamily="34" charset="0"/>
              </a:rPr>
              <a:t> </a:t>
            </a:r>
            <a:r>
              <a:rPr lang="en-US" altLang="ja-JP" sz="3600" kern="0" dirty="0" smtClean="0">
                <a:latin typeface="Arial" panose="020B0604020202020204" pitchFamily="34" charset="0"/>
                <a:cs typeface="Arial" panose="020B0604020202020204" pitchFamily="34" charset="0"/>
              </a:rPr>
              <a:t>to</a:t>
            </a:r>
            <a:r>
              <a:rPr lang="ja-JP" altLang="en-US" sz="3600" kern="0" dirty="0" smtClean="0">
                <a:latin typeface="Arial" panose="020B0604020202020204" pitchFamily="34" charset="0"/>
                <a:cs typeface="Arial" panose="020B0604020202020204" pitchFamily="34" charset="0"/>
              </a:rPr>
              <a:t> </a:t>
            </a:r>
            <a:r>
              <a:rPr lang="en-US" altLang="ja-JP" sz="3600" kern="0" dirty="0" smtClean="0">
                <a:latin typeface="Arial" panose="020B0604020202020204" pitchFamily="34" charset="0"/>
                <a:cs typeface="Arial" panose="020B0604020202020204" pitchFamily="34" charset="0"/>
              </a:rPr>
              <a:t>the</a:t>
            </a:r>
            <a:r>
              <a:rPr lang="ja-JP" altLang="en-US" sz="3600" kern="0" dirty="0" smtClean="0">
                <a:latin typeface="Arial" panose="020B0604020202020204" pitchFamily="34" charset="0"/>
                <a:cs typeface="Arial" panose="020B0604020202020204" pitchFamily="34" charset="0"/>
              </a:rPr>
              <a:t> </a:t>
            </a:r>
            <a:r>
              <a:rPr lang="en-US" altLang="ja-JP" sz="3600" kern="0" dirty="0" smtClean="0">
                <a:latin typeface="Arial" panose="020B0604020202020204" pitchFamily="34" charset="0"/>
                <a:cs typeface="Arial" panose="020B0604020202020204" pitchFamily="34" charset="0"/>
              </a:rPr>
              <a:t>success</a:t>
            </a:r>
          </a:p>
          <a:p>
            <a:r>
              <a:rPr lang="en-US" altLang="ja-JP" sz="3600" kern="0" dirty="0" smtClean="0">
                <a:latin typeface="Arial" panose="020B0604020202020204" pitchFamily="34" charset="0"/>
                <a:cs typeface="Arial" panose="020B0604020202020204" pitchFamily="34" charset="0"/>
              </a:rPr>
              <a:t>Problem-solution pair</a:t>
            </a:r>
          </a:p>
          <a:p>
            <a:pPr lvl="1">
              <a:buSzPct val="80000"/>
              <a:buFont typeface="Wingdings" panose="05000000000000000000" pitchFamily="2" charset="2"/>
              <a:buChar char="u"/>
            </a:pPr>
            <a:r>
              <a:rPr lang="en-US" altLang="ja-JP" sz="3200" kern="0" dirty="0" smtClean="0">
                <a:latin typeface="Arial" panose="020B0604020202020204" pitchFamily="34" charset="0"/>
                <a:cs typeface="Arial" panose="020B0604020202020204" pitchFamily="34" charset="0"/>
              </a:rPr>
              <a:t>Three point analysis</a:t>
            </a:r>
          </a:p>
          <a:p>
            <a:pPr lvl="1">
              <a:buSzPct val="80000"/>
              <a:buFont typeface="Wingdings" panose="05000000000000000000" pitchFamily="2" charset="2"/>
              <a:buChar char="u"/>
            </a:pPr>
            <a:r>
              <a:rPr lang="en-US" altLang="ja-JP" sz="3200" kern="0" dirty="0" smtClean="0">
                <a:latin typeface="Arial" panose="020B0604020202020204" pitchFamily="34" charset="0"/>
                <a:cs typeface="Arial" panose="020B0604020202020204" pitchFamily="34" charset="0"/>
              </a:rPr>
              <a:t>Title of the paper</a:t>
            </a:r>
          </a:p>
          <a:p>
            <a:pPr lvl="1">
              <a:buSzPct val="80000"/>
              <a:buFont typeface="Wingdings" panose="05000000000000000000" pitchFamily="2" charset="2"/>
              <a:buChar char="u"/>
            </a:pPr>
            <a:r>
              <a:rPr lang="en-US" altLang="ja-JP" sz="3200" kern="0" dirty="0" smtClean="0">
                <a:latin typeface="Arial" panose="020B0604020202020204" pitchFamily="34" charset="0"/>
                <a:cs typeface="Arial" panose="020B0604020202020204" pitchFamily="34" charset="0"/>
              </a:rPr>
              <a:t>Topic sentence in Abstract</a:t>
            </a:r>
          </a:p>
          <a:p>
            <a:r>
              <a:rPr lang="en-US" altLang="ja-JP" sz="3600" kern="0" dirty="0" smtClean="0">
                <a:latin typeface="Arial" panose="020B0604020202020204" pitchFamily="34" charset="0"/>
                <a:cs typeface="Arial" panose="020B0604020202020204" pitchFamily="34" charset="0"/>
              </a:rPr>
              <a:t>Example1 : Blue LD</a:t>
            </a:r>
          </a:p>
          <a:p>
            <a:r>
              <a:rPr lang="en-US" altLang="ja-JP" sz="3600" kern="0" dirty="0" smtClean="0">
                <a:latin typeface="Arial" panose="020B0604020202020204" pitchFamily="34" charset="0"/>
                <a:cs typeface="Arial" panose="020B0604020202020204" pitchFamily="34" charset="0"/>
              </a:rPr>
              <a:t>Example 2: Audio coding</a:t>
            </a:r>
          </a:p>
          <a:p>
            <a:r>
              <a:rPr lang="en-US" altLang="ja-JP" sz="3600" kern="0" dirty="0" smtClean="0">
                <a:latin typeface="Arial" panose="020B0604020202020204" pitchFamily="34" charset="0"/>
                <a:cs typeface="Arial" panose="020B0604020202020204" pitchFamily="34" charset="0"/>
              </a:rPr>
              <a:t>Summary</a:t>
            </a:r>
          </a:p>
        </p:txBody>
      </p:sp>
    </p:spTree>
    <p:extLst>
      <p:ext uri="{BB962C8B-B14F-4D97-AF65-F5344CB8AC3E}">
        <p14:creationId xmlns:p14="http://schemas.microsoft.com/office/powerpoint/2010/main" val="1112392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err="1" smtClean="0">
                <a:latin typeface="Arial" panose="020B0604020202020204" pitchFamily="34" charset="0"/>
                <a:cs typeface="Arial" panose="020B0604020202020204" pitchFamily="34" charset="0"/>
              </a:rPr>
              <a:t>Headder</a:t>
            </a:r>
            <a:r>
              <a:rPr lang="en-US" altLang="ja-JP" sz="4000" dirty="0" smtClean="0">
                <a:latin typeface="Arial" panose="020B0604020202020204" pitchFamily="34" charset="0"/>
                <a:cs typeface="Arial" panose="020B0604020202020204" pitchFamily="34" charset="0"/>
              </a:rPr>
              <a:t> (Nakamura1991)</a:t>
            </a:r>
            <a:endParaRPr kumimoji="1" lang="ja-JP" altLang="en-US" sz="4000" dirty="0">
              <a:latin typeface="Arial" panose="020B0604020202020204" pitchFamily="34" charset="0"/>
              <a:cs typeface="Arial" panose="020B0604020202020204" pitchFamily="34" charset="0"/>
            </a:endParaRPr>
          </a:p>
        </p:txBody>
      </p:sp>
      <p:graphicFrame>
        <p:nvGraphicFramePr>
          <p:cNvPr id="9" name="オブジェクト 8"/>
          <p:cNvGraphicFramePr>
            <a:graphicFrameLocks noChangeAspect="1"/>
          </p:cNvGraphicFramePr>
          <p:nvPr>
            <p:extLst>
              <p:ext uri="{D42A27DB-BD31-4B8C-83A1-F6EECF244321}">
                <p14:modId xmlns:p14="http://schemas.microsoft.com/office/powerpoint/2010/main" val="145368795"/>
              </p:ext>
            </p:extLst>
          </p:nvPr>
        </p:nvGraphicFramePr>
        <p:xfrm>
          <a:off x="179513" y="3174000"/>
          <a:ext cx="8819419" cy="3139713"/>
        </p:xfrm>
        <a:graphic>
          <a:graphicData uri="http://schemas.openxmlformats.org/presentationml/2006/ole">
            <mc:AlternateContent xmlns:mc="http://schemas.openxmlformats.org/markup-compatibility/2006">
              <mc:Choice xmlns:v="urn:schemas-microsoft-com:vml" Requires="v">
                <p:oleObj spid="_x0000_s1051" name="Acrobat Document" r:id="rId3" imgW="4762440" imgH="1695197" progId="AcroExch.Document.DC">
                  <p:embed/>
                </p:oleObj>
              </mc:Choice>
              <mc:Fallback>
                <p:oleObj name="Acrobat Document" r:id="rId3" imgW="4762440" imgH="1695197" progId="AcroExch.Document.DC">
                  <p:embed/>
                  <p:pic>
                    <p:nvPicPr>
                      <p:cNvPr id="0" name=""/>
                      <p:cNvPicPr/>
                      <p:nvPr/>
                    </p:nvPicPr>
                    <p:blipFill>
                      <a:blip r:embed="rId4"/>
                      <a:stretch>
                        <a:fillRect/>
                      </a:stretch>
                    </p:blipFill>
                    <p:spPr>
                      <a:xfrm>
                        <a:off x="179513" y="3174000"/>
                        <a:ext cx="8819419" cy="3139713"/>
                      </a:xfrm>
                      <a:prstGeom prst="rect">
                        <a:avLst/>
                      </a:prstGeom>
                    </p:spPr>
                  </p:pic>
                </p:oleObj>
              </mc:Fallback>
            </mc:AlternateContent>
          </a:graphicData>
        </a:graphic>
      </p:graphicFrame>
      <p:sp>
        <p:nvSpPr>
          <p:cNvPr id="10" name="テキスト ボックス 9"/>
          <p:cNvSpPr txBox="1"/>
          <p:nvPr/>
        </p:nvSpPr>
        <p:spPr>
          <a:xfrm>
            <a:off x="559567" y="992777"/>
            <a:ext cx="8023892" cy="1200329"/>
          </a:xfrm>
          <a:prstGeom prst="rect">
            <a:avLst/>
          </a:prstGeom>
          <a:noFill/>
        </p:spPr>
        <p:txBody>
          <a:bodyPr wrap="square" rtlCol="0">
            <a:spAutoFit/>
          </a:bodyPr>
          <a:lstStyle/>
          <a:p>
            <a:r>
              <a:rPr kumimoji="1" lang="en-US" altLang="ja-JP" sz="3600" dirty="0" smtClean="0"/>
              <a:t>Novel metalorganic chemical vapor deposition system for </a:t>
            </a:r>
            <a:r>
              <a:rPr kumimoji="1" lang="en-US" altLang="ja-JP" sz="3600" dirty="0" err="1" smtClean="0"/>
              <a:t>GaN</a:t>
            </a:r>
            <a:r>
              <a:rPr kumimoji="1" lang="en-US" altLang="ja-JP" sz="3600" dirty="0" smtClean="0"/>
              <a:t> growth</a:t>
            </a:r>
            <a:endParaRPr kumimoji="1" lang="ja-JP" altLang="en-US" sz="3600" dirty="0"/>
          </a:p>
        </p:txBody>
      </p:sp>
      <p:sp>
        <p:nvSpPr>
          <p:cNvPr id="11" name="正方形/長方形 10"/>
          <p:cNvSpPr/>
          <p:nvPr/>
        </p:nvSpPr>
        <p:spPr>
          <a:xfrm>
            <a:off x="559567" y="2371850"/>
            <a:ext cx="7563930" cy="461665"/>
          </a:xfrm>
          <a:prstGeom prst="rect">
            <a:avLst/>
          </a:prstGeom>
        </p:spPr>
        <p:txBody>
          <a:bodyPr wrap="none">
            <a:spAutoFit/>
          </a:bodyPr>
          <a:lstStyle/>
          <a:p>
            <a:r>
              <a:rPr lang="fr-FR" altLang="ja-JP" sz="2400" dirty="0" smtClean="0">
                <a:solidFill>
                  <a:srgbClr val="0000FF"/>
                </a:solidFill>
                <a:latin typeface="Arial" panose="020B0604020202020204" pitchFamily="34" charset="0"/>
              </a:rPr>
              <a:t>Appllied Physical Letter, </a:t>
            </a:r>
            <a:r>
              <a:rPr lang="fr-FR" altLang="ja-JP" sz="2400" b="1" dirty="0">
                <a:solidFill>
                  <a:srgbClr val="000000"/>
                </a:solidFill>
                <a:latin typeface="Arial" panose="020B0604020202020204" pitchFamily="34" charset="0"/>
              </a:rPr>
              <a:t>58</a:t>
            </a:r>
            <a:r>
              <a:rPr lang="fr-FR" altLang="ja-JP" sz="2400" dirty="0">
                <a:solidFill>
                  <a:srgbClr val="000000"/>
                </a:solidFill>
                <a:latin typeface="Arial" panose="020B0604020202020204" pitchFamily="34" charset="0"/>
              </a:rPr>
              <a:t>, </a:t>
            </a:r>
            <a:r>
              <a:rPr lang="fr-FR" altLang="ja-JP" sz="2400" dirty="0" smtClean="0">
                <a:solidFill>
                  <a:srgbClr val="000000"/>
                </a:solidFill>
                <a:latin typeface="Arial" panose="020B0604020202020204" pitchFamily="34" charset="0"/>
              </a:rPr>
              <a:t>pp. 2021-2023, May 1991</a:t>
            </a:r>
            <a:endParaRPr lang="ja-JP" altLang="en-US" sz="2400" dirty="0"/>
          </a:p>
        </p:txBody>
      </p:sp>
    </p:spTree>
    <p:extLst>
      <p:ext uri="{BB962C8B-B14F-4D97-AF65-F5344CB8AC3E}">
        <p14:creationId xmlns:p14="http://schemas.microsoft.com/office/powerpoint/2010/main" val="1013315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smtClean="0">
                <a:latin typeface="Arial" panose="020B0604020202020204" pitchFamily="34" charset="0"/>
                <a:cs typeface="Arial" panose="020B0604020202020204" pitchFamily="34" charset="0"/>
              </a:rPr>
              <a:t>Abstract (Nakamura1991)</a:t>
            </a:r>
            <a:endParaRPr kumimoji="1" lang="ja-JP" altLang="en-US" sz="4000" dirty="0">
              <a:latin typeface="Arial" panose="020B0604020202020204" pitchFamily="34" charset="0"/>
              <a:cs typeface="Arial" panose="020B0604020202020204" pitchFamily="34" charset="0"/>
            </a:endParaRPr>
          </a:p>
        </p:txBody>
      </p:sp>
      <p:sp>
        <p:nvSpPr>
          <p:cNvPr id="8" name="正方形/長方形 7"/>
          <p:cNvSpPr/>
          <p:nvPr/>
        </p:nvSpPr>
        <p:spPr>
          <a:xfrm>
            <a:off x="80560" y="766249"/>
            <a:ext cx="8964487" cy="5745227"/>
          </a:xfrm>
          <a:prstGeom prst="rect">
            <a:avLst/>
          </a:prstGeom>
        </p:spPr>
        <p:txBody>
          <a:bodyPr wrap="square">
            <a:spAutoFit/>
          </a:bodyPr>
          <a:lstStyle/>
          <a:p>
            <a:pPr algn="just">
              <a:lnSpc>
                <a:spcPct val="110000"/>
              </a:lnSpc>
              <a:spcAft>
                <a:spcPts val="0"/>
              </a:spcAft>
            </a:pPr>
            <a:r>
              <a:rPr lang="en-US" altLang="ja-JP" sz="2800" kern="100" dirty="0">
                <a:latin typeface="Arial" panose="020B0604020202020204" pitchFamily="34" charset="0"/>
                <a:ea typeface="ＭＳ 明朝" panose="02020609040205080304" pitchFamily="17" charset="-128"/>
              </a:rPr>
              <a:t>A novel metalorganic chemical vapor deposition (MOCVD) system, which has two different flows, has been developed. One flow carries reactant gas parallel to the substrate, and the other an inactive gas perpendicular to the substrate for the purpose of changing the direction of the reactant gas flow. The growth of a </a:t>
            </a:r>
            <a:r>
              <a:rPr lang="en-US" altLang="ja-JP" sz="2800" kern="100" dirty="0" err="1">
                <a:latin typeface="Arial" panose="020B0604020202020204" pitchFamily="34" charset="0"/>
                <a:ea typeface="ＭＳ 明朝" panose="02020609040205080304" pitchFamily="17" charset="-128"/>
              </a:rPr>
              <a:t>GaN</a:t>
            </a:r>
            <a:r>
              <a:rPr lang="en-US" altLang="ja-JP" sz="2800" kern="100" dirty="0">
                <a:latin typeface="Arial" panose="020B0604020202020204" pitchFamily="34" charset="0"/>
                <a:ea typeface="ＭＳ 明朝" panose="02020609040205080304" pitchFamily="17" charset="-128"/>
              </a:rPr>
              <a:t> film was attempted using this system, and a high quality, uniform film was obtained over a 2 in. sapphire substrate. The carrier concentration and Hall mobility are 1 </a:t>
            </a:r>
            <a:r>
              <a:rPr lang="ja-JP" altLang="ja-JP" sz="2800" kern="100" dirty="0">
                <a:latin typeface="Times New Roman" panose="02020603050405020304" pitchFamily="18" charset="0"/>
                <a:ea typeface="ＭＳ 明朝" panose="02020609040205080304" pitchFamily="17" charset="-128"/>
                <a:cs typeface="Arial" panose="020B0604020202020204" pitchFamily="34" charset="0"/>
              </a:rPr>
              <a:t>×</a:t>
            </a:r>
            <a:r>
              <a:rPr lang="en-US" altLang="ja-JP" sz="2800" kern="100" dirty="0">
                <a:latin typeface="Arial" panose="020B0604020202020204" pitchFamily="34" charset="0"/>
                <a:ea typeface="ＭＳ 明朝" panose="02020609040205080304" pitchFamily="17" charset="-128"/>
              </a:rPr>
              <a:t>10</a:t>
            </a:r>
            <a:r>
              <a:rPr lang="en-US" altLang="ja-JP" sz="2800" kern="100" baseline="30000" dirty="0">
                <a:latin typeface="Arial" panose="020B0604020202020204" pitchFamily="34" charset="0"/>
                <a:ea typeface="ＭＳ 明朝" panose="02020609040205080304" pitchFamily="17" charset="-128"/>
              </a:rPr>
              <a:t>18</a:t>
            </a:r>
            <a:r>
              <a:rPr lang="en-US" altLang="ja-JP" sz="2800" kern="100" dirty="0">
                <a:latin typeface="Arial" panose="020B0604020202020204" pitchFamily="34" charset="0"/>
                <a:ea typeface="ＭＳ 明朝" panose="02020609040205080304" pitchFamily="17" charset="-128"/>
              </a:rPr>
              <a:t>/cm</a:t>
            </a:r>
            <a:r>
              <a:rPr lang="en-US" altLang="ja-JP" sz="2800" kern="100" baseline="30000" dirty="0">
                <a:latin typeface="Arial" panose="020B0604020202020204" pitchFamily="34" charset="0"/>
                <a:ea typeface="ＭＳ 明朝" panose="02020609040205080304" pitchFamily="17" charset="-128"/>
              </a:rPr>
              <a:t>3</a:t>
            </a:r>
            <a:r>
              <a:rPr lang="en-US" altLang="ja-JP" sz="2800" kern="100" dirty="0">
                <a:latin typeface="Arial" panose="020B0604020202020204" pitchFamily="34" charset="0"/>
                <a:ea typeface="ＭＳ 明朝" panose="02020609040205080304" pitchFamily="17" charset="-128"/>
              </a:rPr>
              <a:t> and 200 cm</a:t>
            </a:r>
            <a:r>
              <a:rPr lang="en-US" altLang="ja-JP" sz="2800" kern="100" baseline="30000" dirty="0">
                <a:latin typeface="Arial" panose="020B0604020202020204" pitchFamily="34" charset="0"/>
                <a:ea typeface="ＭＳ 明朝" panose="02020609040205080304" pitchFamily="17" charset="-128"/>
              </a:rPr>
              <a:t>2</a:t>
            </a:r>
            <a:r>
              <a:rPr lang="en-US" altLang="ja-JP" sz="2800" kern="100" dirty="0">
                <a:latin typeface="Arial" panose="020B0604020202020204" pitchFamily="34" charset="0"/>
                <a:ea typeface="ＭＳ 明朝" panose="02020609040205080304" pitchFamily="17" charset="-128"/>
              </a:rPr>
              <a:t>/Vs, respectively, which are the highest for </a:t>
            </a:r>
            <a:r>
              <a:rPr lang="en-US" altLang="ja-JP" sz="2800" kern="100" dirty="0" err="1">
                <a:latin typeface="Arial" panose="020B0604020202020204" pitchFamily="34" charset="0"/>
                <a:ea typeface="ＭＳ 明朝" panose="02020609040205080304" pitchFamily="17" charset="-128"/>
              </a:rPr>
              <a:t>GaN</a:t>
            </a:r>
            <a:r>
              <a:rPr lang="en-US" altLang="ja-JP" sz="2800" kern="100" dirty="0">
                <a:latin typeface="Arial" panose="020B0604020202020204" pitchFamily="34" charset="0"/>
                <a:ea typeface="ＭＳ 明朝" panose="02020609040205080304" pitchFamily="17" charset="-128"/>
              </a:rPr>
              <a:t> films grown directly on a sapphire substrate by the MOCVD method.</a:t>
            </a:r>
            <a:endParaRPr lang="ja-JP" altLang="ja-JP" sz="2800" kern="100" dirty="0">
              <a:effectLst/>
              <a:latin typeface="Times New Roman" panose="02020603050405020304" pitchFamily="18" charset="0"/>
              <a:ea typeface="ＭＳ 明朝" panose="02020609040205080304" pitchFamily="17" charset="-128"/>
            </a:endParaRPr>
          </a:p>
        </p:txBody>
      </p:sp>
    </p:spTree>
    <p:extLst>
      <p:ext uri="{BB962C8B-B14F-4D97-AF65-F5344CB8AC3E}">
        <p14:creationId xmlns:p14="http://schemas.microsoft.com/office/powerpoint/2010/main" val="25543181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smtClean="0">
                <a:latin typeface="Arial" panose="020B0604020202020204" pitchFamily="34" charset="0"/>
                <a:cs typeface="Arial" panose="020B0604020202020204" pitchFamily="34" charset="0"/>
              </a:rPr>
              <a:t>Example 2: MPEG Audio Coding</a:t>
            </a:r>
            <a:endParaRPr kumimoji="1" lang="ja-JP" altLang="en-US" sz="4000" dirty="0">
              <a:latin typeface="Arial" panose="020B0604020202020204" pitchFamily="34" charset="0"/>
              <a:cs typeface="Arial" panose="020B0604020202020204" pitchFamily="34" charset="0"/>
            </a:endParaRPr>
          </a:p>
        </p:txBody>
      </p:sp>
      <p:pic>
        <p:nvPicPr>
          <p:cNvPr id="7" name="Picture 3" descr="SilAudTimeCloseu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827548"/>
            <a:ext cx="3597275"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ChangeArrowheads="1"/>
          </p:cNvSpPr>
          <p:nvPr/>
        </p:nvSpPr>
        <p:spPr bwMode="auto">
          <a:xfrm>
            <a:off x="295275" y="3343735"/>
            <a:ext cx="1576388" cy="625475"/>
          </a:xfrm>
          <a:prstGeom prst="rect">
            <a:avLst/>
          </a:prstGeom>
          <a:solidFill>
            <a:srgbClr val="FF0000">
              <a:alpha val="14902"/>
            </a:srgb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endParaRPr lang="ja-JP" altLang="en-US">
              <a:solidFill>
                <a:srgbClr val="000000"/>
              </a:solidFill>
            </a:endParaRPr>
          </a:p>
        </p:txBody>
      </p:sp>
      <p:pic>
        <p:nvPicPr>
          <p:cNvPr id="9" name="Picture 6" descr="FutureMusic2M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25" y="765635"/>
            <a:ext cx="390207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FutMusic1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813" y="4224798"/>
            <a:ext cx="2819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a:spLocks noChangeArrowheads="1"/>
          </p:cNvSpPr>
          <p:nvPr/>
        </p:nvSpPr>
        <p:spPr bwMode="auto">
          <a:xfrm>
            <a:off x="3260273" y="747491"/>
            <a:ext cx="4059238" cy="631371"/>
          </a:xfrm>
          <a:prstGeom prst="rect">
            <a:avLst/>
          </a:prstGeom>
          <a:solidFill>
            <a:srgbClr val="99FFCC">
              <a:alpha val="79999"/>
            </a:srgbClr>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36000" anchor="ctr" anchorCtr="1">
            <a:no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r>
              <a:rPr lang="en-US" altLang="ja-JP" sz="4000" b="1" dirty="0">
                <a:solidFill>
                  <a:srgbClr val="FF0000"/>
                </a:solidFill>
              </a:rPr>
              <a:t>Good Bye, CDs!</a:t>
            </a:r>
          </a:p>
        </p:txBody>
      </p:sp>
      <p:pic>
        <p:nvPicPr>
          <p:cNvPr id="12" name="Picture 11" descr="SA3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913" y="1813385"/>
            <a:ext cx="2782887"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2"/>
          <p:cNvSpPr txBox="1">
            <a:spLocks noChangeArrowheads="1"/>
          </p:cNvSpPr>
          <p:nvPr/>
        </p:nvSpPr>
        <p:spPr bwMode="auto">
          <a:xfrm>
            <a:off x="3792538" y="1587960"/>
            <a:ext cx="863600" cy="457200"/>
          </a:xfrm>
          <a:prstGeom prst="rect">
            <a:avLst/>
          </a:prstGeom>
          <a:solidFill>
            <a:srgbClr val="C0C0C0">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r>
              <a:rPr lang="en-US" altLang="ja-JP" sz="2400" b="1">
                <a:solidFill>
                  <a:srgbClr val="FF0000"/>
                </a:solidFill>
              </a:rPr>
              <a:t>1994</a:t>
            </a:r>
          </a:p>
        </p:txBody>
      </p:sp>
      <p:sp>
        <p:nvSpPr>
          <p:cNvPr id="14" name="Text Box 13"/>
          <p:cNvSpPr txBox="1">
            <a:spLocks noChangeArrowheads="1"/>
          </p:cNvSpPr>
          <p:nvPr/>
        </p:nvSpPr>
        <p:spPr bwMode="auto">
          <a:xfrm>
            <a:off x="4208463" y="2989723"/>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r>
              <a:rPr lang="en-US" altLang="ja-JP" sz="2400" b="1">
                <a:solidFill>
                  <a:srgbClr val="FF0000"/>
                </a:solidFill>
              </a:rPr>
              <a:t>1995</a:t>
            </a:r>
          </a:p>
        </p:txBody>
      </p:sp>
      <p:sp>
        <p:nvSpPr>
          <p:cNvPr id="15" name="Text Box 14"/>
          <p:cNvSpPr txBox="1">
            <a:spLocks noChangeArrowheads="1"/>
          </p:cNvSpPr>
          <p:nvPr/>
        </p:nvSpPr>
        <p:spPr bwMode="auto">
          <a:xfrm>
            <a:off x="6069013" y="214041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r>
              <a:rPr lang="en-US" altLang="ja-JP" sz="2400" b="1">
                <a:solidFill>
                  <a:srgbClr val="FF0000"/>
                </a:solidFill>
              </a:rPr>
              <a:t>1997</a:t>
            </a:r>
          </a:p>
        </p:txBody>
      </p:sp>
      <p:pic>
        <p:nvPicPr>
          <p:cNvPr id="16" name="Picture 4" descr="SilAudioTimeCove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775" y="3192923"/>
            <a:ext cx="2466975" cy="327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20"/>
          <p:cNvSpPr txBox="1">
            <a:spLocks noChangeArrowheads="1"/>
          </p:cNvSpPr>
          <p:nvPr/>
        </p:nvSpPr>
        <p:spPr bwMode="auto">
          <a:xfrm>
            <a:off x="1974850" y="5740860"/>
            <a:ext cx="1616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r>
              <a:rPr lang="en-US" altLang="ja-JP">
                <a:solidFill>
                  <a:srgbClr val="0000FF"/>
                </a:solidFill>
                <a:latin typeface="Britannic Bold" pitchFamily="34" charset="0"/>
              </a:rPr>
              <a:t>July 17, 1995</a:t>
            </a:r>
          </a:p>
        </p:txBody>
      </p:sp>
      <p:sp>
        <p:nvSpPr>
          <p:cNvPr id="18" name="Text Box 21"/>
          <p:cNvSpPr txBox="1">
            <a:spLocks noChangeArrowheads="1"/>
          </p:cNvSpPr>
          <p:nvPr/>
        </p:nvSpPr>
        <p:spPr bwMode="auto">
          <a:xfrm>
            <a:off x="2014538" y="2808748"/>
            <a:ext cx="204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r>
              <a:rPr lang="en-US" altLang="ja-JP" sz="2400" b="1">
                <a:solidFill>
                  <a:srgbClr val="FF0000"/>
                </a:solidFill>
              </a:rPr>
              <a:t>32MB, 24min</a:t>
            </a:r>
          </a:p>
        </p:txBody>
      </p:sp>
      <p:grpSp>
        <p:nvGrpSpPr>
          <p:cNvPr id="19" name="Group 19"/>
          <p:cNvGrpSpPr>
            <a:grpSpLocks/>
          </p:cNvGrpSpPr>
          <p:nvPr/>
        </p:nvGrpSpPr>
        <p:grpSpPr bwMode="auto">
          <a:xfrm>
            <a:off x="295275" y="842287"/>
            <a:ext cx="1038225" cy="796925"/>
            <a:chOff x="159" y="18"/>
            <a:chExt cx="654" cy="502"/>
          </a:xfrm>
        </p:grpSpPr>
        <p:sp>
          <p:nvSpPr>
            <p:cNvPr id="20" name="AutoShape 16"/>
            <p:cNvSpPr>
              <a:spLocks noChangeArrowheads="1"/>
            </p:cNvSpPr>
            <p:nvPr/>
          </p:nvSpPr>
          <p:spPr bwMode="auto">
            <a:xfrm>
              <a:off x="159" y="18"/>
              <a:ext cx="654" cy="502"/>
            </a:xfrm>
            <a:prstGeom prst="wedgeRectCallout">
              <a:avLst>
                <a:gd name="adj1" fmla="val 90577"/>
                <a:gd name="adj2" fmla="val 5372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fontAlgn="base" hangingPunct="1">
                <a:spcBef>
                  <a:spcPct val="0"/>
                </a:spcBef>
                <a:spcAft>
                  <a:spcPct val="0"/>
                </a:spcAft>
              </a:pPr>
              <a:endParaRPr lang="ja-JP" altLang="ja-JP">
                <a:solidFill>
                  <a:srgbClr val="000000"/>
                </a:solidFill>
              </a:endParaRPr>
            </a:p>
          </p:txBody>
        </p:sp>
        <p:pic>
          <p:nvPicPr>
            <p:cNvPr id="21" name="Picture 15" descr="uPD60312pk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 y="18"/>
              <a:ext cx="644"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699688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smtClean="0">
                <a:latin typeface="Arial" panose="020B0604020202020204" pitchFamily="34" charset="0"/>
                <a:cs typeface="Arial" panose="020B0604020202020204" pitchFamily="34" charset="0"/>
              </a:rPr>
              <a:t>Pre-Echo at Attacks</a:t>
            </a:r>
            <a:endParaRPr kumimoji="1" lang="ja-JP" altLang="en-US" sz="4000" dirty="0">
              <a:latin typeface="Arial" panose="020B0604020202020204" pitchFamily="34" charset="0"/>
              <a:cs typeface="Arial" panose="020B0604020202020204" pitchFamily="34" charset="0"/>
            </a:endParaRPr>
          </a:p>
        </p:txBody>
      </p:sp>
      <p:grpSp>
        <p:nvGrpSpPr>
          <p:cNvPr id="4" name="グループ化 3"/>
          <p:cNvGrpSpPr/>
          <p:nvPr/>
        </p:nvGrpSpPr>
        <p:grpSpPr>
          <a:xfrm>
            <a:off x="69487" y="728489"/>
            <a:ext cx="6434610" cy="5541180"/>
            <a:chOff x="69487" y="870007"/>
            <a:chExt cx="6434610" cy="5541180"/>
          </a:xfrm>
        </p:grpSpPr>
        <p:sp>
          <p:nvSpPr>
            <p:cNvPr id="21" name="Rectangle 36"/>
            <p:cNvSpPr>
              <a:spLocks noChangeArrowheads="1"/>
            </p:cNvSpPr>
            <p:nvPr/>
          </p:nvSpPr>
          <p:spPr bwMode="auto">
            <a:xfrm>
              <a:off x="281303" y="870007"/>
              <a:ext cx="6222794" cy="5005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4295" tIns="8890" rIns="74295" bIns="8890" anchor="ctr" anchorCtr="1">
              <a:spAutoFit/>
            </a:bodyPr>
            <a:lstStyle/>
            <a:p>
              <a:pPr algn="just" fontAlgn="base">
                <a:lnSpc>
                  <a:spcPct val="112000"/>
                </a:lnSpc>
                <a:spcBef>
                  <a:spcPct val="0"/>
                </a:spcBef>
                <a:spcAft>
                  <a:spcPct val="0"/>
                </a:spcAft>
              </a:pPr>
              <a:r>
                <a:rPr lang="en-US" altLang="ja-JP" sz="2800" dirty="0" smtClean="0">
                  <a:solidFill>
                    <a:srgbClr val="000000"/>
                  </a:solidFill>
                  <a:latin typeface="Arial" panose="020B0604020202020204" pitchFamily="34" charset="0"/>
                  <a:cs typeface="Arial" panose="020B0604020202020204" pitchFamily="34" charset="0"/>
                </a:rPr>
                <a:t>Pre-echo degrades subjective quality. </a:t>
              </a:r>
              <a:endParaRPr lang="ja-JP" altLang="en-US" sz="4400" dirty="0">
                <a:solidFill>
                  <a:srgbClr val="000000"/>
                </a:solidFill>
                <a:latin typeface="Arial" panose="020B0604020202020204" pitchFamily="34" charset="0"/>
                <a:cs typeface="Arial" panose="020B0604020202020204" pitchFamily="34" charset="0"/>
              </a:endParaRPr>
            </a:p>
          </p:txBody>
        </p:sp>
        <p:pic>
          <p:nvPicPr>
            <p:cNvPr id="26" name="Picture 45" descr="preEcho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27" y="4734336"/>
              <a:ext cx="3906837" cy="11334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6" descr="preEcho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2" y="2856324"/>
              <a:ext cx="3889375" cy="11699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7" descr="sourceSig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2" y="1483136"/>
              <a:ext cx="3906837" cy="121285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49"/>
            <p:cNvSpPr>
              <a:spLocks noChangeArrowheads="1"/>
            </p:cNvSpPr>
            <p:nvPr/>
          </p:nvSpPr>
          <p:spPr bwMode="auto">
            <a:xfrm>
              <a:off x="576577" y="4920074"/>
              <a:ext cx="976312" cy="85090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30" name="Rectangle 50"/>
            <p:cNvSpPr>
              <a:spLocks noChangeArrowheads="1"/>
            </p:cNvSpPr>
            <p:nvPr/>
          </p:nvSpPr>
          <p:spPr bwMode="auto">
            <a:xfrm>
              <a:off x="3500752" y="4920074"/>
              <a:ext cx="976312" cy="85090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31" name="Oval 51"/>
            <p:cNvSpPr>
              <a:spLocks noChangeArrowheads="1"/>
            </p:cNvSpPr>
            <p:nvPr/>
          </p:nvSpPr>
          <p:spPr bwMode="auto">
            <a:xfrm>
              <a:off x="495614" y="5143911"/>
              <a:ext cx="2063750" cy="461963"/>
            </a:xfrm>
            <a:prstGeom prst="ellipse">
              <a:avLst/>
            </a:prstGeom>
            <a:noFill/>
            <a:ln w="38100">
              <a:solidFill>
                <a:srgbClr val="00FF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38" name="Rectangle 52"/>
            <p:cNvSpPr>
              <a:spLocks noChangeArrowheads="1"/>
            </p:cNvSpPr>
            <p:nvPr/>
          </p:nvSpPr>
          <p:spPr bwMode="auto">
            <a:xfrm>
              <a:off x="581339" y="3075399"/>
              <a:ext cx="3906838" cy="849312"/>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39" name="Line 53"/>
            <p:cNvSpPr>
              <a:spLocks noChangeShapeType="1"/>
            </p:cNvSpPr>
            <p:nvPr/>
          </p:nvSpPr>
          <p:spPr bwMode="auto">
            <a:xfrm>
              <a:off x="597214" y="5085174"/>
              <a:ext cx="1920875" cy="15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40" name="Text Box 54"/>
            <p:cNvSpPr txBox="1">
              <a:spLocks noChangeArrowheads="1"/>
            </p:cNvSpPr>
            <p:nvPr/>
          </p:nvSpPr>
          <p:spPr bwMode="auto">
            <a:xfrm>
              <a:off x="281303" y="4518437"/>
              <a:ext cx="1895824" cy="2619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noAutofit/>
            </a:bodyPr>
            <a:lstStyle>
              <a:lvl1pPr>
                <a:defRPr kumimoji="1" sz="2400">
                  <a:solidFill>
                    <a:schemeClr val="tx1"/>
                  </a:solidFill>
                  <a:latin typeface="Times New Roman" pitchFamily="18" charset="0"/>
                  <a:ea typeface="ＭＳ Ｐゴシック" pitchFamily="50" charset="-128"/>
                </a:defRPr>
              </a:lvl1pPr>
              <a:lvl2pPr>
                <a:defRPr kumimoji="1" sz="2400">
                  <a:solidFill>
                    <a:schemeClr val="tx1"/>
                  </a:solidFill>
                  <a:latin typeface="Times New Roman" pitchFamily="18" charset="0"/>
                  <a:ea typeface="ＭＳ Ｐゴシック" pitchFamily="50" charset="-128"/>
                </a:defRPr>
              </a:lvl2pPr>
              <a:lvl3pPr>
                <a:defRPr kumimoji="1" sz="2400">
                  <a:solidFill>
                    <a:schemeClr val="tx1"/>
                  </a:solidFill>
                  <a:latin typeface="Times New Roman" pitchFamily="18" charset="0"/>
                  <a:ea typeface="ＭＳ Ｐゴシック" pitchFamily="50" charset="-128"/>
                </a:defRPr>
              </a:lvl3pPr>
              <a:lvl4pPr>
                <a:defRPr kumimoji="1" sz="2400">
                  <a:solidFill>
                    <a:schemeClr val="tx1"/>
                  </a:solidFill>
                  <a:latin typeface="Times New Roman" pitchFamily="18" charset="0"/>
                  <a:ea typeface="ＭＳ Ｐゴシック" pitchFamily="50" charset="-128"/>
                </a:defRPr>
              </a:lvl4pPr>
              <a:lvl5pPr marL="1827213">
                <a:defRPr kumimoji="1" sz="2400">
                  <a:solidFill>
                    <a:schemeClr val="tx1"/>
                  </a:solidFill>
                  <a:latin typeface="Times New Roman" pitchFamily="18" charset="0"/>
                  <a:ea typeface="ＭＳ Ｐゴシック" pitchFamily="50" charset="-128"/>
                </a:defRPr>
              </a:lvl5pPr>
              <a:lvl6pPr marL="2284413" fontAlgn="base">
                <a:spcBef>
                  <a:spcPct val="0"/>
                </a:spcBef>
                <a:spcAft>
                  <a:spcPct val="0"/>
                </a:spcAft>
                <a:defRPr kumimoji="1" sz="2400">
                  <a:solidFill>
                    <a:schemeClr val="tx1"/>
                  </a:solidFill>
                  <a:latin typeface="Times New Roman" pitchFamily="18" charset="0"/>
                  <a:ea typeface="ＭＳ Ｐゴシック" pitchFamily="50" charset="-128"/>
                </a:defRPr>
              </a:lvl6pPr>
              <a:lvl7pPr marL="2741613" fontAlgn="base">
                <a:spcBef>
                  <a:spcPct val="0"/>
                </a:spcBef>
                <a:spcAft>
                  <a:spcPct val="0"/>
                </a:spcAft>
                <a:defRPr kumimoji="1" sz="2400">
                  <a:solidFill>
                    <a:schemeClr val="tx1"/>
                  </a:solidFill>
                  <a:latin typeface="Times New Roman" pitchFamily="18" charset="0"/>
                  <a:ea typeface="ＭＳ Ｐゴシック" pitchFamily="50" charset="-128"/>
                </a:defRPr>
              </a:lvl7pPr>
              <a:lvl8pPr marL="3198813" fontAlgn="base">
                <a:spcBef>
                  <a:spcPct val="0"/>
                </a:spcBef>
                <a:spcAft>
                  <a:spcPct val="0"/>
                </a:spcAft>
                <a:defRPr kumimoji="1" sz="2400">
                  <a:solidFill>
                    <a:schemeClr val="tx1"/>
                  </a:solidFill>
                  <a:latin typeface="Times New Roman" pitchFamily="18" charset="0"/>
                  <a:ea typeface="ＭＳ Ｐゴシック" pitchFamily="50" charset="-128"/>
                </a:defRPr>
              </a:lvl8pPr>
              <a:lvl9pPr marL="3656013" fontAlgn="base">
                <a:spcBef>
                  <a:spcPct val="0"/>
                </a:spcBef>
                <a:spcAft>
                  <a:spcPct val="0"/>
                </a:spcAft>
                <a:defRPr kumimoji="1" sz="2400">
                  <a:solidFill>
                    <a:schemeClr val="tx1"/>
                  </a:solidFill>
                  <a:latin typeface="Times New Roman" pitchFamily="18" charset="0"/>
                  <a:ea typeface="ＭＳ Ｐゴシック" pitchFamily="50" charset="-128"/>
                </a:defRPr>
              </a:lvl9pPr>
            </a:lstStyle>
            <a:p>
              <a:pPr eaLnBrk="0" fontAlgn="base" hangingPunct="0">
                <a:spcBef>
                  <a:spcPct val="50000"/>
                </a:spcBef>
                <a:spcAft>
                  <a:spcPct val="0"/>
                </a:spcAft>
              </a:pPr>
              <a:r>
                <a:rPr lang="en-US" altLang="ja-JP" sz="2000" dirty="0" smtClean="0">
                  <a:solidFill>
                    <a:srgbClr val="000000"/>
                  </a:solidFill>
                  <a:latin typeface="Arial" panose="020B0604020202020204" pitchFamily="34" charset="0"/>
                  <a:cs typeface="Arial" panose="020B0604020202020204" pitchFamily="34" charset="0"/>
                </a:rPr>
                <a:t>Block Size: 256</a:t>
              </a:r>
              <a:endParaRPr lang="en-US" altLang="ja-JP" sz="2000" dirty="0">
                <a:solidFill>
                  <a:srgbClr val="000000"/>
                </a:solidFill>
                <a:latin typeface="Arial" panose="020B0604020202020204" pitchFamily="34" charset="0"/>
                <a:cs typeface="Arial" panose="020B0604020202020204" pitchFamily="34" charset="0"/>
              </a:endParaRPr>
            </a:p>
          </p:txBody>
        </p:sp>
        <p:sp>
          <p:nvSpPr>
            <p:cNvPr id="41" name="Text Box 55"/>
            <p:cNvSpPr txBox="1">
              <a:spLocks noChangeArrowheads="1"/>
            </p:cNvSpPr>
            <p:nvPr/>
          </p:nvSpPr>
          <p:spPr bwMode="auto">
            <a:xfrm>
              <a:off x="775432" y="5630851"/>
              <a:ext cx="1630540" cy="3385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noAutofit/>
            </a:bodyPr>
            <a:lstStyle>
              <a:lvl1pPr>
                <a:defRPr kumimoji="1" sz="2400">
                  <a:solidFill>
                    <a:schemeClr val="tx1"/>
                  </a:solidFill>
                  <a:latin typeface="Times New Roman" pitchFamily="18" charset="0"/>
                  <a:ea typeface="ＭＳ Ｐゴシック" pitchFamily="50" charset="-128"/>
                </a:defRPr>
              </a:lvl1pPr>
              <a:lvl2pPr>
                <a:defRPr kumimoji="1" sz="2400">
                  <a:solidFill>
                    <a:schemeClr val="tx1"/>
                  </a:solidFill>
                  <a:latin typeface="Times New Roman" pitchFamily="18" charset="0"/>
                  <a:ea typeface="ＭＳ Ｐゴシック" pitchFamily="50" charset="-128"/>
                </a:defRPr>
              </a:lvl2pPr>
              <a:lvl3pPr>
                <a:defRPr kumimoji="1" sz="2400">
                  <a:solidFill>
                    <a:schemeClr val="tx1"/>
                  </a:solidFill>
                  <a:latin typeface="Times New Roman" pitchFamily="18" charset="0"/>
                  <a:ea typeface="ＭＳ Ｐゴシック" pitchFamily="50" charset="-128"/>
                </a:defRPr>
              </a:lvl3pPr>
              <a:lvl4pPr>
                <a:defRPr kumimoji="1" sz="2400">
                  <a:solidFill>
                    <a:schemeClr val="tx1"/>
                  </a:solidFill>
                  <a:latin typeface="Times New Roman" pitchFamily="18" charset="0"/>
                  <a:ea typeface="ＭＳ Ｐゴシック" pitchFamily="50" charset="-128"/>
                </a:defRPr>
              </a:lvl4pPr>
              <a:lvl5pPr marL="1827213">
                <a:defRPr kumimoji="1" sz="2400">
                  <a:solidFill>
                    <a:schemeClr val="tx1"/>
                  </a:solidFill>
                  <a:latin typeface="Times New Roman" pitchFamily="18" charset="0"/>
                  <a:ea typeface="ＭＳ Ｐゴシック" pitchFamily="50" charset="-128"/>
                </a:defRPr>
              </a:lvl5pPr>
              <a:lvl6pPr marL="2284413" fontAlgn="base">
                <a:spcBef>
                  <a:spcPct val="0"/>
                </a:spcBef>
                <a:spcAft>
                  <a:spcPct val="0"/>
                </a:spcAft>
                <a:defRPr kumimoji="1" sz="2400">
                  <a:solidFill>
                    <a:schemeClr val="tx1"/>
                  </a:solidFill>
                  <a:latin typeface="Times New Roman" pitchFamily="18" charset="0"/>
                  <a:ea typeface="ＭＳ Ｐゴシック" pitchFamily="50" charset="-128"/>
                </a:defRPr>
              </a:lvl6pPr>
              <a:lvl7pPr marL="2741613" fontAlgn="base">
                <a:spcBef>
                  <a:spcPct val="0"/>
                </a:spcBef>
                <a:spcAft>
                  <a:spcPct val="0"/>
                </a:spcAft>
                <a:defRPr kumimoji="1" sz="2400">
                  <a:solidFill>
                    <a:schemeClr val="tx1"/>
                  </a:solidFill>
                  <a:latin typeface="Times New Roman" pitchFamily="18" charset="0"/>
                  <a:ea typeface="ＭＳ Ｐゴシック" pitchFamily="50" charset="-128"/>
                </a:defRPr>
              </a:lvl7pPr>
              <a:lvl8pPr marL="3198813" fontAlgn="base">
                <a:spcBef>
                  <a:spcPct val="0"/>
                </a:spcBef>
                <a:spcAft>
                  <a:spcPct val="0"/>
                </a:spcAft>
                <a:defRPr kumimoji="1" sz="2400">
                  <a:solidFill>
                    <a:schemeClr val="tx1"/>
                  </a:solidFill>
                  <a:latin typeface="Times New Roman" pitchFamily="18" charset="0"/>
                  <a:ea typeface="ＭＳ Ｐゴシック" pitchFamily="50" charset="-128"/>
                </a:defRPr>
              </a:lvl8pPr>
              <a:lvl9pPr marL="3656013" fontAlgn="base">
                <a:spcBef>
                  <a:spcPct val="0"/>
                </a:spcBef>
                <a:spcAft>
                  <a:spcPct val="0"/>
                </a:spcAft>
                <a:defRPr kumimoji="1" sz="2400">
                  <a:solidFill>
                    <a:schemeClr val="tx1"/>
                  </a:solidFill>
                  <a:latin typeface="Times New Roman" pitchFamily="18" charset="0"/>
                  <a:ea typeface="ＭＳ Ｐゴシック" pitchFamily="50" charset="-128"/>
                </a:defRPr>
              </a:lvl9pPr>
            </a:lstStyle>
            <a:p>
              <a:pPr eaLnBrk="0" fontAlgn="base" hangingPunct="0">
                <a:spcBef>
                  <a:spcPct val="50000"/>
                </a:spcBef>
                <a:spcAft>
                  <a:spcPct val="0"/>
                </a:spcAft>
              </a:pPr>
              <a:r>
                <a:rPr lang="en-US" altLang="ja-JP" sz="1600" b="1" dirty="0" smtClean="0">
                  <a:solidFill>
                    <a:srgbClr val="000000"/>
                  </a:solidFill>
                  <a:latin typeface="Arial" panose="020B0604020202020204" pitchFamily="34" charset="0"/>
                  <a:cs typeface="Arial" panose="020B0604020202020204" pitchFamily="34" charset="0"/>
                </a:rPr>
                <a:t>Small Distortion</a:t>
              </a:r>
              <a:endParaRPr lang="ja-JP" altLang="en-US" sz="1600" b="1" dirty="0">
                <a:solidFill>
                  <a:srgbClr val="000000"/>
                </a:solidFill>
                <a:latin typeface="Arial" panose="020B0604020202020204" pitchFamily="34" charset="0"/>
                <a:cs typeface="Arial" panose="020B0604020202020204" pitchFamily="34" charset="0"/>
              </a:endParaRPr>
            </a:p>
          </p:txBody>
        </p:sp>
        <p:sp>
          <p:nvSpPr>
            <p:cNvPr id="42" name="Oval 56"/>
            <p:cNvSpPr>
              <a:spLocks noChangeArrowheads="1"/>
            </p:cNvSpPr>
            <p:nvPr/>
          </p:nvSpPr>
          <p:spPr bwMode="auto">
            <a:xfrm>
              <a:off x="541652" y="3284949"/>
              <a:ext cx="2474912" cy="461962"/>
            </a:xfrm>
            <a:prstGeom prst="ellipse">
              <a:avLst/>
            </a:prstGeom>
            <a:noFill/>
            <a:ln w="38100">
              <a:solidFill>
                <a:srgbClr val="CC00CC"/>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ja-JP">
                <a:solidFill>
                  <a:srgbClr val="000000"/>
                </a:solidFill>
                <a:latin typeface="Arial" charset="0"/>
              </a:endParaRPr>
            </a:p>
          </p:txBody>
        </p:sp>
        <p:sp>
          <p:nvSpPr>
            <p:cNvPr id="43" name="Oval 57"/>
            <p:cNvSpPr>
              <a:spLocks noChangeArrowheads="1"/>
            </p:cNvSpPr>
            <p:nvPr/>
          </p:nvSpPr>
          <p:spPr bwMode="auto">
            <a:xfrm>
              <a:off x="2518089" y="5129624"/>
              <a:ext cx="534988" cy="461962"/>
            </a:xfrm>
            <a:prstGeom prst="ellipse">
              <a:avLst/>
            </a:prstGeom>
            <a:noFill/>
            <a:ln w="38100">
              <a:solidFill>
                <a:srgbClr val="CC00CC"/>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44" name="Text Box 58"/>
            <p:cNvSpPr txBox="1">
              <a:spLocks noChangeArrowheads="1"/>
            </p:cNvSpPr>
            <p:nvPr/>
          </p:nvSpPr>
          <p:spPr bwMode="auto">
            <a:xfrm>
              <a:off x="69487" y="4069174"/>
              <a:ext cx="422731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ja-JP" sz="2900" dirty="0" smtClean="0">
                  <a:solidFill>
                    <a:srgbClr val="CC00CC"/>
                  </a:solidFill>
                  <a:latin typeface="Arial" charset="0"/>
                </a:rPr>
                <a:t>Pre-echo (preceding noise)</a:t>
              </a:r>
              <a:endParaRPr lang="ja-JP" altLang="en-US" sz="2900" dirty="0">
                <a:solidFill>
                  <a:srgbClr val="CC00CC"/>
                </a:solidFill>
                <a:latin typeface="Arial" charset="0"/>
              </a:endParaRPr>
            </a:p>
          </p:txBody>
        </p:sp>
        <p:sp>
          <p:nvSpPr>
            <p:cNvPr id="45" name="Text Box 59"/>
            <p:cNvSpPr txBox="1">
              <a:spLocks noChangeArrowheads="1"/>
            </p:cNvSpPr>
            <p:nvPr/>
          </p:nvSpPr>
          <p:spPr bwMode="auto">
            <a:xfrm>
              <a:off x="284931" y="2594387"/>
              <a:ext cx="1980462" cy="261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noAutofit/>
            </a:bodyPr>
            <a:lstStyle>
              <a:lvl1pPr>
                <a:defRPr kumimoji="1" sz="2400">
                  <a:solidFill>
                    <a:schemeClr val="tx1"/>
                  </a:solidFill>
                  <a:latin typeface="Times New Roman" pitchFamily="18" charset="0"/>
                  <a:ea typeface="ＭＳ Ｐゴシック" pitchFamily="50" charset="-128"/>
                </a:defRPr>
              </a:lvl1pPr>
              <a:lvl2pPr>
                <a:defRPr kumimoji="1" sz="2400">
                  <a:solidFill>
                    <a:schemeClr val="tx1"/>
                  </a:solidFill>
                  <a:latin typeface="Times New Roman" pitchFamily="18" charset="0"/>
                  <a:ea typeface="ＭＳ Ｐゴシック" pitchFamily="50" charset="-128"/>
                </a:defRPr>
              </a:lvl2pPr>
              <a:lvl3pPr>
                <a:defRPr kumimoji="1" sz="2400">
                  <a:solidFill>
                    <a:schemeClr val="tx1"/>
                  </a:solidFill>
                  <a:latin typeface="Times New Roman" pitchFamily="18" charset="0"/>
                  <a:ea typeface="ＭＳ Ｐゴシック" pitchFamily="50" charset="-128"/>
                </a:defRPr>
              </a:lvl3pPr>
              <a:lvl4pPr>
                <a:defRPr kumimoji="1" sz="2400">
                  <a:solidFill>
                    <a:schemeClr val="tx1"/>
                  </a:solidFill>
                  <a:latin typeface="Times New Roman" pitchFamily="18" charset="0"/>
                  <a:ea typeface="ＭＳ Ｐゴシック" pitchFamily="50" charset="-128"/>
                </a:defRPr>
              </a:lvl4pPr>
              <a:lvl5pPr marL="1827213">
                <a:defRPr kumimoji="1" sz="2400">
                  <a:solidFill>
                    <a:schemeClr val="tx1"/>
                  </a:solidFill>
                  <a:latin typeface="Times New Roman" pitchFamily="18" charset="0"/>
                  <a:ea typeface="ＭＳ Ｐゴシック" pitchFamily="50" charset="-128"/>
                </a:defRPr>
              </a:lvl5pPr>
              <a:lvl6pPr marL="2284413" fontAlgn="base">
                <a:spcBef>
                  <a:spcPct val="0"/>
                </a:spcBef>
                <a:spcAft>
                  <a:spcPct val="0"/>
                </a:spcAft>
                <a:defRPr kumimoji="1" sz="2400">
                  <a:solidFill>
                    <a:schemeClr val="tx1"/>
                  </a:solidFill>
                  <a:latin typeface="Times New Roman" pitchFamily="18" charset="0"/>
                  <a:ea typeface="ＭＳ Ｐゴシック" pitchFamily="50" charset="-128"/>
                </a:defRPr>
              </a:lvl6pPr>
              <a:lvl7pPr marL="2741613" fontAlgn="base">
                <a:spcBef>
                  <a:spcPct val="0"/>
                </a:spcBef>
                <a:spcAft>
                  <a:spcPct val="0"/>
                </a:spcAft>
                <a:defRPr kumimoji="1" sz="2400">
                  <a:solidFill>
                    <a:schemeClr val="tx1"/>
                  </a:solidFill>
                  <a:latin typeface="Times New Roman" pitchFamily="18" charset="0"/>
                  <a:ea typeface="ＭＳ Ｐゴシック" pitchFamily="50" charset="-128"/>
                </a:defRPr>
              </a:lvl7pPr>
              <a:lvl8pPr marL="3198813" fontAlgn="base">
                <a:spcBef>
                  <a:spcPct val="0"/>
                </a:spcBef>
                <a:spcAft>
                  <a:spcPct val="0"/>
                </a:spcAft>
                <a:defRPr kumimoji="1" sz="2400">
                  <a:solidFill>
                    <a:schemeClr val="tx1"/>
                  </a:solidFill>
                  <a:latin typeface="Times New Roman" pitchFamily="18" charset="0"/>
                  <a:ea typeface="ＭＳ Ｐゴシック" pitchFamily="50" charset="-128"/>
                </a:defRPr>
              </a:lvl8pPr>
              <a:lvl9pPr marL="3656013" fontAlgn="base">
                <a:spcBef>
                  <a:spcPct val="0"/>
                </a:spcBef>
                <a:spcAft>
                  <a:spcPct val="0"/>
                </a:spcAft>
                <a:defRPr kumimoji="1" sz="2400">
                  <a:solidFill>
                    <a:schemeClr val="tx1"/>
                  </a:solidFill>
                  <a:latin typeface="Times New Roman" pitchFamily="18" charset="0"/>
                  <a:ea typeface="ＭＳ Ｐゴシック" pitchFamily="50" charset="-128"/>
                </a:defRPr>
              </a:lvl9pPr>
            </a:lstStyle>
            <a:p>
              <a:pPr eaLnBrk="0" fontAlgn="base" hangingPunct="0">
                <a:spcBef>
                  <a:spcPct val="50000"/>
                </a:spcBef>
                <a:spcAft>
                  <a:spcPct val="0"/>
                </a:spcAft>
              </a:pPr>
              <a:r>
                <a:rPr lang="en-US" altLang="ja-JP" sz="2000" dirty="0" smtClean="0">
                  <a:solidFill>
                    <a:srgbClr val="000000"/>
                  </a:solidFill>
                  <a:latin typeface="Arial" panose="020B0604020202020204" pitchFamily="34" charset="0"/>
                  <a:cs typeface="Arial" panose="020B0604020202020204" pitchFamily="34" charset="0"/>
                </a:rPr>
                <a:t>Block Size: 1024</a:t>
              </a:r>
              <a:endParaRPr lang="en-US" altLang="ja-JP" sz="2000" dirty="0">
                <a:solidFill>
                  <a:srgbClr val="000000"/>
                </a:solidFill>
                <a:latin typeface="Arial" panose="020B0604020202020204" pitchFamily="34" charset="0"/>
                <a:cs typeface="Arial" panose="020B0604020202020204" pitchFamily="34" charset="0"/>
              </a:endParaRPr>
            </a:p>
          </p:txBody>
        </p:sp>
        <p:sp>
          <p:nvSpPr>
            <p:cNvPr id="46" name="Text Box 60"/>
            <p:cNvSpPr txBox="1">
              <a:spLocks noChangeArrowheads="1"/>
            </p:cNvSpPr>
            <p:nvPr/>
          </p:nvSpPr>
          <p:spPr bwMode="auto">
            <a:xfrm>
              <a:off x="2561063" y="5827564"/>
              <a:ext cx="1941402" cy="5836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nchor="ctr" anchorCtr="1">
              <a:noAutofit/>
            </a:bodyPr>
            <a:lstStyle>
              <a:lvl1pPr>
                <a:defRPr kumimoji="1" sz="2400">
                  <a:solidFill>
                    <a:schemeClr val="tx1"/>
                  </a:solidFill>
                  <a:latin typeface="Times New Roman" pitchFamily="18" charset="0"/>
                  <a:ea typeface="ＭＳ Ｐゴシック" pitchFamily="50" charset="-128"/>
                </a:defRPr>
              </a:lvl1pPr>
              <a:lvl2pPr>
                <a:defRPr kumimoji="1" sz="2400">
                  <a:solidFill>
                    <a:schemeClr val="tx1"/>
                  </a:solidFill>
                  <a:latin typeface="Times New Roman" pitchFamily="18" charset="0"/>
                  <a:ea typeface="ＭＳ Ｐゴシック" pitchFamily="50" charset="-128"/>
                </a:defRPr>
              </a:lvl2pPr>
              <a:lvl3pPr>
                <a:defRPr kumimoji="1" sz="2400">
                  <a:solidFill>
                    <a:schemeClr val="tx1"/>
                  </a:solidFill>
                  <a:latin typeface="Times New Roman" pitchFamily="18" charset="0"/>
                  <a:ea typeface="ＭＳ Ｐゴシック" pitchFamily="50" charset="-128"/>
                </a:defRPr>
              </a:lvl3pPr>
              <a:lvl4pPr>
                <a:defRPr kumimoji="1" sz="2400">
                  <a:solidFill>
                    <a:schemeClr val="tx1"/>
                  </a:solidFill>
                  <a:latin typeface="Times New Roman" pitchFamily="18" charset="0"/>
                  <a:ea typeface="ＭＳ Ｐゴシック" pitchFamily="50" charset="-128"/>
                </a:defRPr>
              </a:lvl4pPr>
              <a:lvl5pPr marL="1827213">
                <a:defRPr kumimoji="1" sz="2400">
                  <a:solidFill>
                    <a:schemeClr val="tx1"/>
                  </a:solidFill>
                  <a:latin typeface="Times New Roman" pitchFamily="18" charset="0"/>
                  <a:ea typeface="ＭＳ Ｐゴシック" pitchFamily="50" charset="-128"/>
                </a:defRPr>
              </a:lvl5pPr>
              <a:lvl6pPr marL="2284413" fontAlgn="base">
                <a:spcBef>
                  <a:spcPct val="0"/>
                </a:spcBef>
                <a:spcAft>
                  <a:spcPct val="0"/>
                </a:spcAft>
                <a:defRPr kumimoji="1" sz="2400">
                  <a:solidFill>
                    <a:schemeClr val="tx1"/>
                  </a:solidFill>
                  <a:latin typeface="Times New Roman" pitchFamily="18" charset="0"/>
                  <a:ea typeface="ＭＳ Ｐゴシック" pitchFamily="50" charset="-128"/>
                </a:defRPr>
              </a:lvl6pPr>
              <a:lvl7pPr marL="2741613" fontAlgn="base">
                <a:spcBef>
                  <a:spcPct val="0"/>
                </a:spcBef>
                <a:spcAft>
                  <a:spcPct val="0"/>
                </a:spcAft>
                <a:defRPr kumimoji="1" sz="2400">
                  <a:solidFill>
                    <a:schemeClr val="tx1"/>
                  </a:solidFill>
                  <a:latin typeface="Times New Roman" pitchFamily="18" charset="0"/>
                  <a:ea typeface="ＭＳ Ｐゴシック" pitchFamily="50" charset="-128"/>
                </a:defRPr>
              </a:lvl7pPr>
              <a:lvl8pPr marL="3198813" fontAlgn="base">
                <a:spcBef>
                  <a:spcPct val="0"/>
                </a:spcBef>
                <a:spcAft>
                  <a:spcPct val="0"/>
                </a:spcAft>
                <a:defRPr kumimoji="1" sz="2400">
                  <a:solidFill>
                    <a:schemeClr val="tx1"/>
                  </a:solidFill>
                  <a:latin typeface="Times New Roman" pitchFamily="18" charset="0"/>
                  <a:ea typeface="ＭＳ Ｐゴシック" pitchFamily="50" charset="-128"/>
                </a:defRPr>
              </a:lvl8pPr>
              <a:lvl9pPr marL="3656013" fontAlgn="base">
                <a:spcBef>
                  <a:spcPct val="0"/>
                </a:spcBef>
                <a:spcAft>
                  <a:spcPct val="0"/>
                </a:spcAft>
                <a:defRPr kumimoji="1" sz="2400">
                  <a:solidFill>
                    <a:schemeClr val="tx1"/>
                  </a:solidFill>
                  <a:latin typeface="Times New Roman" pitchFamily="18" charset="0"/>
                  <a:ea typeface="ＭＳ Ｐゴシック" pitchFamily="50" charset="-128"/>
                </a:defRPr>
              </a:lvl9pPr>
            </a:lstStyle>
            <a:p>
              <a:pPr eaLnBrk="0" fontAlgn="base" hangingPunct="0">
                <a:lnSpc>
                  <a:spcPct val="80000"/>
                </a:lnSpc>
                <a:spcBef>
                  <a:spcPct val="50000"/>
                </a:spcBef>
                <a:spcAft>
                  <a:spcPct val="0"/>
                </a:spcAft>
              </a:pPr>
              <a:r>
                <a:rPr lang="en-US" altLang="ja-JP" dirty="0" smtClean="0">
                  <a:solidFill>
                    <a:srgbClr val="CC00CC"/>
                  </a:solidFill>
                  <a:latin typeface="Arial" panose="020B0604020202020204" pitchFamily="34" charset="0"/>
                  <a:cs typeface="Arial" panose="020B0604020202020204" pitchFamily="34" charset="0"/>
                </a:rPr>
                <a:t>Inaudible by pre-masking!</a:t>
              </a:r>
              <a:endParaRPr lang="ja-JP" altLang="en-US" dirty="0">
                <a:solidFill>
                  <a:srgbClr val="CC00CC"/>
                </a:solidFill>
                <a:latin typeface="Arial" panose="020B0604020202020204" pitchFamily="34" charset="0"/>
                <a:cs typeface="Arial" panose="020B0604020202020204" pitchFamily="34" charset="0"/>
              </a:endParaRPr>
            </a:p>
          </p:txBody>
        </p:sp>
        <p:sp>
          <p:nvSpPr>
            <p:cNvPr id="47" name="Text Box 61"/>
            <p:cNvSpPr txBox="1">
              <a:spLocks noChangeArrowheads="1"/>
            </p:cNvSpPr>
            <p:nvPr/>
          </p:nvSpPr>
          <p:spPr bwMode="auto">
            <a:xfrm>
              <a:off x="595627" y="2937516"/>
              <a:ext cx="2420143" cy="242590"/>
            </a:xfrm>
            <a:prstGeom prst="rect">
              <a:avLst/>
            </a:prstGeom>
            <a:solidFill>
              <a:schemeClr val="bg1"/>
            </a:solidFill>
            <a:ln>
              <a:noFill/>
            </a:ln>
            <a:effectLst/>
          </p:spPr>
          <p:txBody>
            <a:bodyPr wrap="none" lIns="36000" tIns="0" rIns="36000" bIns="0" anchor="ctr" anchorCtr="1">
              <a:noAutofit/>
            </a:bodyPr>
            <a:lstStyle/>
            <a:p>
              <a:pPr algn="ctr" fontAlgn="base">
                <a:spcBef>
                  <a:spcPct val="0"/>
                </a:spcBef>
                <a:spcAft>
                  <a:spcPct val="0"/>
                </a:spcAft>
              </a:pPr>
              <a:r>
                <a:rPr lang="en-US" altLang="ja-JP" sz="2400" dirty="0" smtClean="0">
                  <a:solidFill>
                    <a:srgbClr val="CC00CC"/>
                  </a:solidFill>
                  <a:latin typeface="Tahoma" pitchFamily="34" charset="0"/>
                </a:rPr>
                <a:t>Audible pre-echo</a:t>
              </a:r>
              <a:endParaRPr lang="ja-JP" altLang="en-US" sz="2400" dirty="0">
                <a:solidFill>
                  <a:srgbClr val="CC00CC"/>
                </a:solidFill>
                <a:latin typeface="Tahoma" pitchFamily="34" charset="0"/>
              </a:endParaRPr>
            </a:p>
          </p:txBody>
        </p:sp>
        <p:sp>
          <p:nvSpPr>
            <p:cNvPr id="48" name="AutoShape 62"/>
            <p:cNvSpPr>
              <a:spLocks noChangeArrowheads="1"/>
            </p:cNvSpPr>
            <p:nvPr/>
          </p:nvSpPr>
          <p:spPr bwMode="auto">
            <a:xfrm>
              <a:off x="2451417" y="3758024"/>
              <a:ext cx="363536" cy="398462"/>
            </a:xfrm>
            <a:prstGeom prst="upArrow">
              <a:avLst>
                <a:gd name="adj1" fmla="val 50000"/>
                <a:gd name="adj2" fmla="val 63384"/>
              </a:avLst>
            </a:prstGeom>
            <a:solidFill>
              <a:srgbClr val="CC00CC"/>
            </a:solidFill>
            <a:ln w="9525">
              <a:solidFill>
                <a:srgbClr val="CC00CC"/>
              </a:solidFill>
              <a:miter lim="800000"/>
              <a:headEnd/>
              <a:tailEnd/>
            </a:ln>
            <a:effectLst/>
          </p:spPr>
          <p:txBody>
            <a:bodyPr wrap="none" anchor="ct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49" name="AutoShape 63"/>
            <p:cNvSpPr>
              <a:spLocks noChangeArrowheads="1"/>
            </p:cNvSpPr>
            <p:nvPr/>
          </p:nvSpPr>
          <p:spPr bwMode="auto">
            <a:xfrm flipV="1">
              <a:off x="2449332" y="4556535"/>
              <a:ext cx="367207" cy="398463"/>
            </a:xfrm>
            <a:prstGeom prst="upArrow">
              <a:avLst>
                <a:gd name="adj1" fmla="val 50000"/>
                <a:gd name="adj2" fmla="val 62750"/>
              </a:avLst>
            </a:prstGeom>
            <a:solidFill>
              <a:srgbClr val="CC00CC"/>
            </a:solidFill>
            <a:ln w="9525">
              <a:solidFill>
                <a:srgbClr val="CC00CC"/>
              </a:solidFill>
              <a:miter lim="800000"/>
              <a:headEnd/>
              <a:tailEnd/>
            </a:ln>
            <a:effectLst/>
          </p:spPr>
          <p:txBody>
            <a:bodyPr wrap="none" anchor="ct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50" name="AutoShape 66"/>
            <p:cNvSpPr>
              <a:spLocks noChangeArrowheads="1"/>
            </p:cNvSpPr>
            <p:nvPr/>
          </p:nvSpPr>
          <p:spPr bwMode="auto">
            <a:xfrm>
              <a:off x="576577" y="6010686"/>
              <a:ext cx="1963737" cy="200025"/>
            </a:xfrm>
            <a:prstGeom prst="leftRightArrow">
              <a:avLst>
                <a:gd name="adj1" fmla="val 49204"/>
                <a:gd name="adj2" fmla="val 99220"/>
              </a:avLst>
            </a:prstGeom>
            <a:solidFill>
              <a:srgbClr val="C0C0C0"/>
            </a:solidFill>
            <a:ln w="9525">
              <a:solidFill>
                <a:srgbClr val="000000"/>
              </a:solidFill>
              <a:miter lim="800000"/>
              <a:headEnd/>
              <a:tailEnd/>
            </a:ln>
          </p:spPr>
          <p:txBody>
            <a:bodyPr lIns="74295" tIns="8890" rIns="74295" bIns="8890"/>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51" name="Rectangle 67"/>
            <p:cNvSpPr>
              <a:spLocks noChangeArrowheads="1"/>
            </p:cNvSpPr>
            <p:nvPr/>
          </p:nvSpPr>
          <p:spPr bwMode="auto">
            <a:xfrm>
              <a:off x="1551302" y="4918486"/>
              <a:ext cx="976312" cy="85090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52" name="Rectangle 68"/>
            <p:cNvSpPr>
              <a:spLocks noChangeArrowheads="1"/>
            </p:cNvSpPr>
            <p:nvPr/>
          </p:nvSpPr>
          <p:spPr bwMode="auto">
            <a:xfrm>
              <a:off x="2527614" y="4918486"/>
              <a:ext cx="976313" cy="85090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charset="0"/>
              </a:endParaRPr>
            </a:p>
          </p:txBody>
        </p:sp>
        <p:sp>
          <p:nvSpPr>
            <p:cNvPr id="53" name="Rectangle 36"/>
            <p:cNvSpPr>
              <a:spLocks noChangeArrowheads="1"/>
            </p:cNvSpPr>
            <p:nvPr/>
          </p:nvSpPr>
          <p:spPr bwMode="auto">
            <a:xfrm>
              <a:off x="654792" y="1644872"/>
              <a:ext cx="1126270" cy="398251"/>
            </a:xfrm>
            <a:prstGeom prst="rect">
              <a:avLst/>
            </a:prstGeom>
            <a:solidFill>
              <a:srgbClr val="FFFFFF"/>
            </a:solidFill>
            <a:ln w="12700">
              <a:solidFill>
                <a:srgbClr val="FF0000"/>
              </a:solidFill>
              <a:miter lim="800000"/>
              <a:headEnd/>
              <a:tailEnd/>
            </a:ln>
          </p:spPr>
          <p:txBody>
            <a:bodyPr wrap="none" lIns="74295" tIns="8890" rIns="74295" bIns="8890" anchor="ctr" anchorCtr="1">
              <a:spAutoFit/>
            </a:bodyPr>
            <a:lstStyle/>
            <a:p>
              <a:pPr algn="just" fontAlgn="base">
                <a:lnSpc>
                  <a:spcPct val="112000"/>
                </a:lnSpc>
                <a:spcBef>
                  <a:spcPct val="0"/>
                </a:spcBef>
                <a:spcAft>
                  <a:spcPct val="0"/>
                </a:spcAft>
              </a:pPr>
              <a:r>
                <a:rPr lang="en-US" altLang="ja-JP" sz="2400" dirty="0" smtClean="0">
                  <a:solidFill>
                    <a:srgbClr val="FF0000"/>
                  </a:solidFill>
                  <a:latin typeface="Arial" panose="020B0604020202020204" pitchFamily="34" charset="0"/>
                  <a:cs typeface="Arial" panose="020B0604020202020204" pitchFamily="34" charset="0"/>
                </a:rPr>
                <a:t>Source</a:t>
              </a:r>
              <a:endParaRPr lang="ja-JP" altLang="en-US" sz="4000" dirty="0">
                <a:solidFill>
                  <a:srgbClr val="FF0000"/>
                </a:solidFill>
                <a:latin typeface="Arial" panose="020B0604020202020204" pitchFamily="34" charset="0"/>
                <a:cs typeface="Arial" panose="020B0604020202020204" pitchFamily="34" charset="0"/>
              </a:endParaRPr>
            </a:p>
          </p:txBody>
        </p:sp>
      </p:grpSp>
      <p:sp>
        <p:nvSpPr>
          <p:cNvPr id="92" name="テキスト ボックス 91"/>
          <p:cNvSpPr txBox="1"/>
          <p:nvPr/>
        </p:nvSpPr>
        <p:spPr>
          <a:xfrm>
            <a:off x="4816788" y="1247955"/>
            <a:ext cx="4447186" cy="3754438"/>
          </a:xfrm>
          <a:prstGeom prst="rect">
            <a:avLst/>
          </a:prstGeom>
          <a:noFill/>
        </p:spPr>
        <p:txBody>
          <a:bodyPr wrap="square" lIns="36000" tIns="36000" rIns="36000" bIns="36000" anchor="t" anchorCtr="0">
            <a:noAutofit/>
          </a:bodyPr>
          <a:lstStyle/>
          <a:p>
            <a:pPr marL="285750" indent="-285750">
              <a:buClr>
                <a:srgbClr val="0000FF"/>
              </a:buClr>
              <a:buSzPct val="70000"/>
              <a:buFont typeface="Wingdings" panose="05000000000000000000" pitchFamily="2" charset="2"/>
              <a:buChar char="n"/>
              <a:defRPr/>
            </a:pPr>
            <a:r>
              <a:rPr kumimoji="1" lang="en-US" altLang="ja-JP" sz="2400" dirty="0" smtClean="0">
                <a:latin typeface="Arial" panose="020B0604020202020204" pitchFamily="34" charset="0"/>
                <a:ea typeface="ＭＳ Ｐゴシック" charset="-128"/>
                <a:cs typeface="Arial" panose="020B0604020202020204" pitchFamily="34" charset="0"/>
              </a:rPr>
              <a:t>Short pre-echo w/ BS </a:t>
            </a:r>
            <a:r>
              <a:rPr kumimoji="1" lang="en-US" altLang="ja-JP" sz="2400" dirty="0">
                <a:latin typeface="Arial" panose="020B0604020202020204" pitchFamily="34" charset="0"/>
                <a:ea typeface="ＭＳ Ｐゴシック" charset="-128"/>
                <a:cs typeface="Arial" panose="020B0604020202020204" pitchFamily="34" charset="0"/>
              </a:rPr>
              <a:t>256 </a:t>
            </a:r>
            <a:r>
              <a:rPr kumimoji="1" lang="ja-JP" altLang="en-US" sz="2400" dirty="0" smtClean="0">
                <a:latin typeface="Arial" panose="020B0604020202020204" pitchFamily="34" charset="0"/>
                <a:ea typeface="ＭＳ Ｐゴシック" charset="-128"/>
                <a:cs typeface="Arial" panose="020B0604020202020204" pitchFamily="34" charset="0"/>
              </a:rPr>
              <a:t>（</a:t>
            </a:r>
            <a:r>
              <a:rPr kumimoji="1" lang="en-US" altLang="ja-JP" sz="2400" dirty="0" smtClean="0">
                <a:latin typeface="Arial" panose="020B0604020202020204" pitchFamily="34" charset="0"/>
                <a:ea typeface="ＭＳ Ｐゴシック" charset="-128"/>
                <a:cs typeface="Arial" panose="020B0604020202020204" pitchFamily="34" charset="0"/>
              </a:rPr>
              <a:t>good</a:t>
            </a:r>
            <a:r>
              <a:rPr kumimoji="1" lang="ja-JP" altLang="en-US" sz="2400" dirty="0" smtClean="0">
                <a:latin typeface="Arial" panose="020B0604020202020204" pitchFamily="34" charset="0"/>
                <a:ea typeface="ＭＳ Ｐゴシック" charset="-128"/>
                <a:cs typeface="Arial" panose="020B0604020202020204" pitchFamily="34" charset="0"/>
              </a:rPr>
              <a:t>）</a:t>
            </a:r>
            <a:r>
              <a:rPr lang="en-US" altLang="ja-JP" sz="2400" dirty="0" smtClean="0">
                <a:latin typeface="Arial" panose="020B0604020202020204" pitchFamily="34" charset="0"/>
                <a:ea typeface="ＭＳ Ｐゴシック" charset="-128"/>
                <a:cs typeface="Arial" panose="020B0604020202020204" pitchFamily="34" charset="0"/>
              </a:rPr>
              <a:t>and inaudible for </a:t>
            </a:r>
          </a:p>
          <a:p>
            <a:pPr>
              <a:buClr>
                <a:srgbClr val="0000FF"/>
              </a:buClr>
              <a:buSzPct val="70000"/>
              <a:defRPr/>
            </a:pPr>
            <a:r>
              <a:rPr lang="en-US" altLang="ja-JP" sz="2400" dirty="0" smtClean="0">
                <a:latin typeface="Arial" panose="020B0604020202020204" pitchFamily="34" charset="0"/>
                <a:ea typeface="ＭＳ Ｐゴシック" charset="-128"/>
                <a:cs typeface="Arial" panose="020B0604020202020204" pitchFamily="34" charset="0"/>
              </a:rPr>
              <a:t>temporary masking</a:t>
            </a:r>
            <a:endParaRPr kumimoji="1" lang="en-US" altLang="ja-JP" sz="2400" dirty="0">
              <a:latin typeface="Arial" panose="020B0604020202020204" pitchFamily="34" charset="0"/>
              <a:ea typeface="ＭＳ Ｐゴシック" charset="-128"/>
              <a:cs typeface="Arial" panose="020B0604020202020204" pitchFamily="34" charset="0"/>
            </a:endParaRPr>
          </a:p>
          <a:p>
            <a:pPr marL="285750" indent="-285750">
              <a:buClr>
                <a:srgbClr val="0000FF"/>
              </a:buClr>
              <a:buSzPct val="70000"/>
              <a:buFont typeface="Wingdings" panose="05000000000000000000" pitchFamily="2" charset="2"/>
              <a:buChar char="n"/>
              <a:defRPr/>
            </a:pPr>
            <a:r>
              <a:rPr lang="en-US" altLang="ja-JP" sz="2400" dirty="0" smtClean="0">
                <a:latin typeface="Arial" panose="020B0604020202020204" pitchFamily="34" charset="0"/>
                <a:ea typeface="ＭＳ Ｐゴシック" charset="-128"/>
                <a:cs typeface="Arial" panose="020B0604020202020204" pitchFamily="34" charset="0"/>
              </a:rPr>
              <a:t>Long pre-echo w/ BS </a:t>
            </a:r>
            <a:r>
              <a:rPr lang="en-US" altLang="ja-JP" sz="2400" dirty="0">
                <a:latin typeface="Arial" panose="020B0604020202020204" pitchFamily="34" charset="0"/>
                <a:ea typeface="ＭＳ Ｐゴシック" charset="-128"/>
                <a:cs typeface="Arial" panose="020B0604020202020204" pitchFamily="34" charset="0"/>
              </a:rPr>
              <a:t>1024 </a:t>
            </a:r>
            <a:r>
              <a:rPr lang="ja-JP" altLang="en-US" sz="2400" dirty="0" smtClean="0">
                <a:latin typeface="Arial" panose="020B0604020202020204" pitchFamily="34" charset="0"/>
                <a:ea typeface="ＭＳ Ｐゴシック" charset="-128"/>
                <a:cs typeface="Arial" panose="020B0604020202020204" pitchFamily="34" charset="0"/>
              </a:rPr>
              <a:t>（</a:t>
            </a:r>
            <a:r>
              <a:rPr lang="en-US" altLang="ja-JP" sz="2400" dirty="0" smtClean="0">
                <a:latin typeface="Arial" panose="020B0604020202020204" pitchFamily="34" charset="0"/>
                <a:ea typeface="ＭＳ Ｐゴシック" charset="-128"/>
                <a:cs typeface="Arial" panose="020B0604020202020204" pitchFamily="34" charset="0"/>
              </a:rPr>
              <a:t>bad</a:t>
            </a:r>
            <a:r>
              <a:rPr lang="ja-JP" altLang="en-US" sz="2400" dirty="0" smtClean="0">
                <a:latin typeface="Arial" panose="020B0604020202020204" pitchFamily="34" charset="0"/>
                <a:ea typeface="ＭＳ Ｐゴシック" charset="-128"/>
                <a:cs typeface="Arial" panose="020B0604020202020204" pitchFamily="34" charset="0"/>
              </a:rPr>
              <a:t>）</a:t>
            </a:r>
            <a:r>
              <a:rPr lang="en-US" altLang="ja-JP" sz="2400" dirty="0" smtClean="0">
                <a:latin typeface="Arial" panose="020B0604020202020204" pitchFamily="34" charset="0"/>
                <a:ea typeface="ＭＳ Ｐゴシック" charset="-128"/>
                <a:cs typeface="Arial" panose="020B0604020202020204" pitchFamily="34" charset="0"/>
              </a:rPr>
              <a:t> and audible</a:t>
            </a:r>
            <a:endParaRPr lang="en-US" altLang="ja-JP" sz="2400" dirty="0">
              <a:latin typeface="Arial" panose="020B0604020202020204" pitchFamily="34" charset="0"/>
              <a:ea typeface="ＭＳ Ｐゴシック" charset="-128"/>
              <a:cs typeface="Arial" panose="020B0604020202020204" pitchFamily="34" charset="0"/>
            </a:endParaRPr>
          </a:p>
          <a:p>
            <a:pPr marL="285750" indent="-285750">
              <a:buClr>
                <a:srgbClr val="0000FF"/>
              </a:buClr>
              <a:buSzPct val="70000"/>
              <a:buFont typeface="Wingdings" panose="05000000000000000000" pitchFamily="2" charset="2"/>
              <a:buChar char="n"/>
              <a:defRPr/>
            </a:pPr>
            <a:r>
              <a:rPr kumimoji="1" lang="en-US" altLang="ja-JP" sz="2400" dirty="0">
                <a:latin typeface="Arial" panose="020B0604020202020204" pitchFamily="34" charset="0"/>
                <a:ea typeface="ＭＳ Ｐゴシック" charset="-128"/>
                <a:cs typeface="Arial" panose="020B0604020202020204" pitchFamily="34" charset="0"/>
              </a:rPr>
              <a:t>BS </a:t>
            </a:r>
            <a:r>
              <a:rPr kumimoji="1" lang="en-US" altLang="ja-JP" sz="2400" dirty="0" smtClean="0">
                <a:latin typeface="Arial" panose="020B0604020202020204" pitchFamily="34" charset="0"/>
                <a:ea typeface="ＭＳ Ｐゴシック" charset="-128"/>
                <a:cs typeface="Arial" panose="020B0604020202020204" pitchFamily="34" charset="0"/>
              </a:rPr>
              <a:t>256 needs 4 times as much side info. as </a:t>
            </a:r>
          </a:p>
          <a:p>
            <a:pPr>
              <a:buClr>
                <a:srgbClr val="0000FF"/>
              </a:buClr>
              <a:buSzPct val="70000"/>
              <a:defRPr/>
            </a:pPr>
            <a:r>
              <a:rPr kumimoji="1" lang="en-US" altLang="ja-JP" sz="2400" dirty="0" smtClean="0">
                <a:latin typeface="Arial" panose="020B0604020202020204" pitchFamily="34" charset="0"/>
                <a:ea typeface="ＭＳ Ｐゴシック" charset="-128"/>
                <a:cs typeface="Arial" panose="020B0604020202020204" pitchFamily="34" charset="0"/>
              </a:rPr>
              <a:t>BS1024</a:t>
            </a:r>
            <a:r>
              <a:rPr lang="en-US" altLang="ja-JP" sz="2400" dirty="0" smtClean="0">
                <a:latin typeface="Arial" panose="020B0604020202020204" pitchFamily="34" charset="0"/>
                <a:ea typeface="ＭＳ Ｐゴシック" charset="-128"/>
                <a:cs typeface="Arial" panose="020B0604020202020204" pitchFamily="34" charset="0"/>
              </a:rPr>
              <a:t> (Inefficient)</a:t>
            </a:r>
            <a:endParaRPr lang="en-US" altLang="ja-JP" sz="2400" dirty="0">
              <a:latin typeface="Arial" panose="020B0604020202020204" pitchFamily="34" charset="0"/>
              <a:ea typeface="ＭＳ Ｐゴシック" charset="-128"/>
              <a:cs typeface="Arial" panose="020B0604020202020204" pitchFamily="34" charset="0"/>
            </a:endParaRPr>
          </a:p>
        </p:txBody>
      </p:sp>
      <p:grpSp>
        <p:nvGrpSpPr>
          <p:cNvPr id="93" name="グループ化 92"/>
          <p:cNvGrpSpPr/>
          <p:nvPr/>
        </p:nvGrpSpPr>
        <p:grpSpPr>
          <a:xfrm>
            <a:off x="5381678" y="4201886"/>
            <a:ext cx="3681071" cy="2302512"/>
            <a:chOff x="4321628" y="1456149"/>
            <a:chExt cx="5006064" cy="2259012"/>
          </a:xfrm>
        </p:grpSpPr>
        <p:sp>
          <p:nvSpPr>
            <p:cNvPr id="94" name="正方形/長方形 93"/>
            <p:cNvSpPr/>
            <p:nvPr/>
          </p:nvSpPr>
          <p:spPr bwMode="auto">
            <a:xfrm>
              <a:off x="4321629" y="1881599"/>
              <a:ext cx="780444" cy="3111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D</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95" name="正方形/長方形 94"/>
            <p:cNvSpPr/>
            <p:nvPr/>
          </p:nvSpPr>
          <p:spPr bwMode="auto">
            <a:xfrm>
              <a:off x="5102073" y="1876836"/>
              <a:ext cx="466947" cy="312738"/>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I</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96" name="正方形/長方形 95"/>
            <p:cNvSpPr/>
            <p:nvPr/>
          </p:nvSpPr>
          <p:spPr bwMode="auto">
            <a:xfrm>
              <a:off x="5569020" y="1881599"/>
              <a:ext cx="780444" cy="3111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D</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97" name="正方形/長方形 96"/>
            <p:cNvSpPr/>
            <p:nvPr/>
          </p:nvSpPr>
          <p:spPr bwMode="auto">
            <a:xfrm>
              <a:off x="6349463" y="1876836"/>
              <a:ext cx="468597" cy="312738"/>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I</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98" name="正方形/長方形 97"/>
            <p:cNvSpPr/>
            <p:nvPr/>
          </p:nvSpPr>
          <p:spPr bwMode="auto">
            <a:xfrm>
              <a:off x="6818060" y="1881599"/>
              <a:ext cx="780445" cy="3111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D</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99" name="正方形/長方形 98"/>
            <p:cNvSpPr/>
            <p:nvPr/>
          </p:nvSpPr>
          <p:spPr bwMode="auto">
            <a:xfrm>
              <a:off x="7598505" y="1876836"/>
              <a:ext cx="466946" cy="312738"/>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I</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00" name="正方形/長方形 99"/>
            <p:cNvSpPr/>
            <p:nvPr/>
          </p:nvSpPr>
          <p:spPr bwMode="auto">
            <a:xfrm>
              <a:off x="8065451" y="1881599"/>
              <a:ext cx="780445" cy="3111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D</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01" name="正方形/長方形 100"/>
            <p:cNvSpPr/>
            <p:nvPr/>
          </p:nvSpPr>
          <p:spPr bwMode="auto">
            <a:xfrm>
              <a:off x="8845896" y="1876836"/>
              <a:ext cx="466946" cy="312738"/>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I</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02" name="正方形/長方形 101"/>
            <p:cNvSpPr/>
            <p:nvPr/>
          </p:nvSpPr>
          <p:spPr bwMode="auto">
            <a:xfrm>
              <a:off x="4321629" y="2627724"/>
              <a:ext cx="780444" cy="312737"/>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D</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03" name="正方形/長方形 102"/>
            <p:cNvSpPr/>
            <p:nvPr/>
          </p:nvSpPr>
          <p:spPr bwMode="auto">
            <a:xfrm>
              <a:off x="5103723" y="2627724"/>
              <a:ext cx="780444" cy="312737"/>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D</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04" name="正方形/長方形 103"/>
            <p:cNvSpPr/>
            <p:nvPr/>
          </p:nvSpPr>
          <p:spPr bwMode="auto">
            <a:xfrm>
              <a:off x="5887467" y="2627724"/>
              <a:ext cx="780445" cy="312737"/>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D</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05" name="正方形/長方形 104"/>
            <p:cNvSpPr/>
            <p:nvPr/>
          </p:nvSpPr>
          <p:spPr bwMode="auto">
            <a:xfrm>
              <a:off x="6671212" y="2627724"/>
              <a:ext cx="780444" cy="312737"/>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D</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06" name="正方形/長方形 105"/>
            <p:cNvSpPr/>
            <p:nvPr/>
          </p:nvSpPr>
          <p:spPr bwMode="auto">
            <a:xfrm>
              <a:off x="8860745" y="2627724"/>
              <a:ext cx="466947" cy="311150"/>
            </a:xfrm>
            <a:prstGeom prst="rect">
              <a:avLst/>
            </a:prstGeom>
            <a:solidFill>
              <a:srgbClr val="9966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I</a:t>
              </a:r>
              <a:endParaRPr kumimoji="1" lang="ja-JP" altLang="en-US" sz="2400" dirty="0">
                <a:solidFill>
                  <a:schemeClr val="tx1"/>
                </a:solidFill>
                <a:latin typeface="Arial" panose="020B0604020202020204" pitchFamily="34" charset="0"/>
                <a:cs typeface="Arial" panose="020B0604020202020204" pitchFamily="34" charset="0"/>
              </a:endParaRPr>
            </a:p>
          </p:txBody>
        </p:sp>
        <p:cxnSp>
          <p:nvCxnSpPr>
            <p:cNvPr id="107" name="直線コネクタ 106"/>
            <p:cNvCxnSpPr>
              <a:stCxn id="100" idx="2"/>
              <a:endCxn id="105" idx="0"/>
            </p:cNvCxnSpPr>
            <p:nvPr/>
          </p:nvCxnSpPr>
          <p:spPr bwMode="auto">
            <a:xfrm flipH="1">
              <a:off x="7062258" y="2192749"/>
              <a:ext cx="1394240" cy="434975"/>
            </a:xfrm>
            <a:prstGeom prst="line">
              <a:avLst/>
            </a:prstGeom>
            <a:ln w="57150">
              <a:solidFill>
                <a:srgbClr val="CC00CC"/>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a:stCxn id="98" idx="2"/>
              <a:endCxn id="104" idx="0"/>
            </p:cNvCxnSpPr>
            <p:nvPr/>
          </p:nvCxnSpPr>
          <p:spPr bwMode="auto">
            <a:xfrm flipH="1">
              <a:off x="6278515" y="2192749"/>
              <a:ext cx="928943" cy="434975"/>
            </a:xfrm>
            <a:prstGeom prst="line">
              <a:avLst/>
            </a:prstGeom>
            <a:ln w="57150">
              <a:solidFill>
                <a:srgbClr val="CC00CC"/>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stCxn id="96" idx="2"/>
              <a:endCxn id="103" idx="0"/>
            </p:cNvCxnSpPr>
            <p:nvPr/>
          </p:nvCxnSpPr>
          <p:spPr bwMode="auto">
            <a:xfrm flipH="1">
              <a:off x="5493120" y="2192749"/>
              <a:ext cx="466946" cy="434975"/>
            </a:xfrm>
            <a:prstGeom prst="line">
              <a:avLst/>
            </a:prstGeom>
            <a:ln w="57150">
              <a:solidFill>
                <a:srgbClr val="CC00CC"/>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a:stCxn id="94" idx="2"/>
              <a:endCxn id="102" idx="0"/>
            </p:cNvCxnSpPr>
            <p:nvPr/>
          </p:nvCxnSpPr>
          <p:spPr bwMode="auto">
            <a:xfrm>
              <a:off x="4711026" y="2192749"/>
              <a:ext cx="0" cy="434975"/>
            </a:xfrm>
            <a:prstGeom prst="line">
              <a:avLst/>
            </a:prstGeom>
            <a:ln w="57150">
              <a:solidFill>
                <a:srgbClr val="CC00CC"/>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a:stCxn id="101" idx="2"/>
              <a:endCxn id="106" idx="0"/>
            </p:cNvCxnSpPr>
            <p:nvPr/>
          </p:nvCxnSpPr>
          <p:spPr bwMode="auto">
            <a:xfrm>
              <a:off x="9080194" y="2189574"/>
              <a:ext cx="13200" cy="438150"/>
            </a:xfrm>
            <a:prstGeom prst="line">
              <a:avLst/>
            </a:prstGeom>
            <a:ln w="57150">
              <a:solidFill>
                <a:srgbClr val="CC00CC"/>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99" idx="2"/>
              <a:endCxn id="121" idx="0"/>
            </p:cNvCxnSpPr>
            <p:nvPr/>
          </p:nvCxnSpPr>
          <p:spPr bwMode="auto">
            <a:xfrm>
              <a:off x="7831153" y="2189574"/>
              <a:ext cx="791994" cy="438150"/>
            </a:xfrm>
            <a:prstGeom prst="line">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97" idx="2"/>
              <a:endCxn id="120" idx="0"/>
            </p:cNvCxnSpPr>
            <p:nvPr/>
          </p:nvCxnSpPr>
          <p:spPr bwMode="auto">
            <a:xfrm>
              <a:off x="6583762" y="2189574"/>
              <a:ext cx="1572439" cy="438150"/>
            </a:xfrm>
            <a:prstGeom prst="line">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95" idx="2"/>
              <a:endCxn id="119" idx="0"/>
            </p:cNvCxnSpPr>
            <p:nvPr/>
          </p:nvCxnSpPr>
          <p:spPr bwMode="auto">
            <a:xfrm>
              <a:off x="5336371" y="2189574"/>
              <a:ext cx="2352883" cy="438150"/>
            </a:xfrm>
            <a:prstGeom prst="line">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右中かっこ 114"/>
            <p:cNvSpPr/>
            <p:nvPr/>
          </p:nvSpPr>
          <p:spPr bwMode="auto">
            <a:xfrm rot="16200000">
              <a:off x="4895317" y="1195198"/>
              <a:ext cx="100013" cy="1247391"/>
            </a:xfrm>
            <a:prstGeom prst="rightBrace">
              <a:avLst>
                <a:gd name="adj1" fmla="val 5848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kumimoji="1" lang="ja-JP" altLang="en-US"/>
            </a:p>
          </p:txBody>
        </p:sp>
        <p:sp>
          <p:nvSpPr>
            <p:cNvPr id="116" name="正方形/長方形 115"/>
            <p:cNvSpPr/>
            <p:nvPr/>
          </p:nvSpPr>
          <p:spPr bwMode="auto">
            <a:xfrm>
              <a:off x="4410728" y="1456149"/>
              <a:ext cx="1069192" cy="31273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frame</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17" name="右中かっこ 116"/>
            <p:cNvSpPr/>
            <p:nvPr/>
          </p:nvSpPr>
          <p:spPr bwMode="auto">
            <a:xfrm rot="5400000" flipV="1">
              <a:off x="6516574" y="1058254"/>
              <a:ext cx="149225" cy="4539116"/>
            </a:xfrm>
            <a:prstGeom prst="rightBrace">
              <a:avLst>
                <a:gd name="adj1" fmla="val 5848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kumimoji="1" lang="ja-JP" altLang="en-US"/>
            </a:p>
          </p:txBody>
        </p:sp>
        <p:sp>
          <p:nvSpPr>
            <p:cNvPr id="118" name="正方形/長方形 117"/>
            <p:cNvSpPr/>
            <p:nvPr/>
          </p:nvSpPr>
          <p:spPr bwMode="auto">
            <a:xfrm>
              <a:off x="5257172" y="3402424"/>
              <a:ext cx="2653180" cy="31273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lang="en-US" altLang="ja-JP" sz="2400" dirty="0" smtClean="0">
                  <a:solidFill>
                    <a:schemeClr val="tx1"/>
                  </a:solidFill>
                  <a:latin typeface="Arial" panose="020B0604020202020204" pitchFamily="34" charset="0"/>
                  <a:cs typeface="Arial" panose="020B0604020202020204" pitchFamily="34" charset="0"/>
                </a:rPr>
                <a:t>Effective Data Size</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19" name="正方形/長方形 118"/>
            <p:cNvSpPr/>
            <p:nvPr/>
          </p:nvSpPr>
          <p:spPr bwMode="auto">
            <a:xfrm>
              <a:off x="7454955" y="2627724"/>
              <a:ext cx="466947" cy="31115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bg1">
                      <a:lumMod val="65000"/>
                    </a:schemeClr>
                  </a:solidFill>
                  <a:latin typeface="Arial" panose="020B0604020202020204" pitchFamily="34" charset="0"/>
                  <a:cs typeface="Arial" panose="020B0604020202020204" pitchFamily="34" charset="0"/>
                </a:rPr>
                <a:t>I</a:t>
              </a:r>
              <a:endParaRPr kumimoji="1" lang="ja-JP" altLang="en-US" sz="2400" dirty="0">
                <a:solidFill>
                  <a:schemeClr val="bg1">
                    <a:lumMod val="65000"/>
                  </a:schemeClr>
                </a:solidFill>
                <a:latin typeface="Arial" panose="020B0604020202020204" pitchFamily="34" charset="0"/>
                <a:cs typeface="Arial" panose="020B0604020202020204" pitchFamily="34" charset="0"/>
              </a:endParaRPr>
            </a:p>
          </p:txBody>
        </p:sp>
        <p:sp>
          <p:nvSpPr>
            <p:cNvPr id="120" name="正方形/長方形 119"/>
            <p:cNvSpPr/>
            <p:nvPr/>
          </p:nvSpPr>
          <p:spPr bwMode="auto">
            <a:xfrm>
              <a:off x="7921902" y="2627724"/>
              <a:ext cx="468597" cy="312737"/>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bg1">
                      <a:lumMod val="65000"/>
                    </a:schemeClr>
                  </a:solidFill>
                  <a:latin typeface="Arial" panose="020B0604020202020204" pitchFamily="34" charset="0"/>
                  <a:cs typeface="Arial" panose="020B0604020202020204" pitchFamily="34" charset="0"/>
                </a:rPr>
                <a:t>I</a:t>
              </a:r>
              <a:endParaRPr kumimoji="1" lang="ja-JP" altLang="en-US" sz="2400" dirty="0">
                <a:solidFill>
                  <a:schemeClr val="bg1">
                    <a:lumMod val="65000"/>
                  </a:schemeClr>
                </a:solidFill>
                <a:latin typeface="Arial" panose="020B0604020202020204" pitchFamily="34" charset="0"/>
                <a:cs typeface="Arial" panose="020B0604020202020204" pitchFamily="34" charset="0"/>
              </a:endParaRPr>
            </a:p>
          </p:txBody>
        </p:sp>
        <p:sp>
          <p:nvSpPr>
            <p:cNvPr id="121" name="正方形/長方形 120"/>
            <p:cNvSpPr/>
            <p:nvPr/>
          </p:nvSpPr>
          <p:spPr bwMode="auto">
            <a:xfrm>
              <a:off x="8390499" y="2627724"/>
              <a:ext cx="466946" cy="312737"/>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bg1">
                      <a:lumMod val="65000"/>
                    </a:schemeClr>
                  </a:solidFill>
                  <a:latin typeface="Arial" panose="020B0604020202020204" pitchFamily="34" charset="0"/>
                  <a:cs typeface="Arial" panose="020B0604020202020204" pitchFamily="34" charset="0"/>
                </a:rPr>
                <a:t>I</a:t>
              </a:r>
              <a:endParaRPr kumimoji="1" lang="ja-JP" altLang="en-US" sz="2400" dirty="0">
                <a:solidFill>
                  <a:schemeClr val="bg1">
                    <a:lumMod val="65000"/>
                  </a:schemeClr>
                </a:solidFill>
                <a:latin typeface="Arial" panose="020B0604020202020204" pitchFamily="34" charset="0"/>
                <a:cs typeface="Arial" panose="020B0604020202020204" pitchFamily="34" charset="0"/>
              </a:endParaRPr>
            </a:p>
          </p:txBody>
        </p:sp>
        <p:sp>
          <p:nvSpPr>
            <p:cNvPr id="122" name="正方形/長方形 121"/>
            <p:cNvSpPr/>
            <p:nvPr/>
          </p:nvSpPr>
          <p:spPr bwMode="auto">
            <a:xfrm>
              <a:off x="7454955" y="2940461"/>
              <a:ext cx="1402490" cy="312738"/>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D</a:t>
              </a:r>
              <a:endParaRPr kumimoji="1" lang="ja-JP" altLang="en-US" sz="2400" dirty="0">
                <a:solidFill>
                  <a:schemeClr val="tx1"/>
                </a:solidFill>
                <a:latin typeface="Arial" panose="020B0604020202020204" pitchFamily="34" charset="0"/>
                <a:cs typeface="Arial" panose="020B0604020202020204" pitchFamily="34" charset="0"/>
              </a:endParaRPr>
            </a:p>
          </p:txBody>
        </p:sp>
        <p:cxnSp>
          <p:nvCxnSpPr>
            <p:cNvPr id="123" name="直線コネクタ 122"/>
            <p:cNvCxnSpPr>
              <a:stCxn id="119" idx="1"/>
              <a:endCxn id="106" idx="1"/>
            </p:cNvCxnSpPr>
            <p:nvPr/>
          </p:nvCxnSpPr>
          <p:spPr bwMode="auto">
            <a:xfrm>
              <a:off x="7454955" y="2783299"/>
              <a:ext cx="14057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4" name="正方形/長方形 123"/>
          <p:cNvSpPr/>
          <p:nvPr/>
        </p:nvSpPr>
        <p:spPr bwMode="auto">
          <a:xfrm>
            <a:off x="4520603" y="4639987"/>
            <a:ext cx="1030288" cy="31273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256</a:t>
            </a: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125" name="正方形/長方形 124"/>
          <p:cNvSpPr/>
          <p:nvPr/>
        </p:nvSpPr>
        <p:spPr bwMode="auto">
          <a:xfrm>
            <a:off x="4368203" y="5404930"/>
            <a:ext cx="1182688" cy="3111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anchor="ctr" anchorCtr="1"/>
          <a:lstStyle/>
          <a:p>
            <a:pPr algn="ctr">
              <a:defRPr/>
            </a:pPr>
            <a:r>
              <a:rPr kumimoji="1" lang="en-US" altLang="ja-JP" sz="2400" dirty="0" smtClean="0">
                <a:solidFill>
                  <a:schemeClr val="tx1"/>
                </a:solidFill>
                <a:latin typeface="Arial" panose="020B0604020202020204" pitchFamily="34" charset="0"/>
                <a:cs typeface="Arial" panose="020B0604020202020204" pitchFamily="34" charset="0"/>
              </a:rPr>
              <a:t>1024</a:t>
            </a:r>
            <a:endParaRPr kumimoji="1" lang="ja-JP" alt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840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a:latin typeface="Arial" panose="020B0604020202020204" pitchFamily="34" charset="0"/>
                <a:cs typeface="Arial" panose="020B0604020202020204" pitchFamily="34" charset="0"/>
              </a:rPr>
              <a:t>Problem Analysis and </a:t>
            </a:r>
            <a:r>
              <a:rPr lang="en-US" altLang="ja-JP" sz="4000" dirty="0" smtClean="0">
                <a:latin typeface="Arial" panose="020B0604020202020204" pitchFamily="34" charset="0"/>
                <a:cs typeface="Arial" panose="020B0604020202020204" pitchFamily="34" charset="0"/>
              </a:rPr>
              <a:t>Solution 1</a:t>
            </a:r>
            <a:endParaRPr kumimoji="1" lang="ja-JP" altLang="en-US" sz="4000" dirty="0">
              <a:latin typeface="Arial" panose="020B0604020202020204" pitchFamily="34" charset="0"/>
              <a:cs typeface="Arial" panose="020B0604020202020204" pitchFamily="34" charset="0"/>
            </a:endParaRPr>
          </a:p>
        </p:txBody>
      </p:sp>
      <p:sp>
        <p:nvSpPr>
          <p:cNvPr id="39" name="Rectangle 87"/>
          <p:cNvSpPr>
            <a:spLocks noChangeArrowheads="1"/>
          </p:cNvSpPr>
          <p:nvPr/>
        </p:nvSpPr>
        <p:spPr bwMode="auto">
          <a:xfrm>
            <a:off x="423864" y="1385888"/>
            <a:ext cx="2118857" cy="44323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pic>
        <p:nvPicPr>
          <p:cNvPr id="40" name="Picture 67" descr="preEcho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4687888"/>
            <a:ext cx="3906838" cy="101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preEcho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2813050"/>
            <a:ext cx="3860800" cy="1050925"/>
          </a:xfrm>
          <a:prstGeom prst="rect">
            <a:avLst/>
          </a:prstGeom>
          <a:noFill/>
          <a:extLst>
            <a:ext uri="{909E8E84-426E-40DD-AFC4-6F175D3DCCD1}">
              <a14:hiddenFill xmlns:a14="http://schemas.microsoft.com/office/drawing/2010/main">
                <a:solidFill>
                  <a:srgbClr val="FFFFFF"/>
                </a:solidFill>
              </a14:hiddenFill>
            </a:ext>
          </a:extLst>
        </p:spPr>
      </p:pic>
      <p:sp>
        <p:nvSpPr>
          <p:cNvPr id="42" name="Text Box 55"/>
          <p:cNvSpPr txBox="1">
            <a:spLocks noChangeArrowheads="1"/>
          </p:cNvSpPr>
          <p:nvPr/>
        </p:nvSpPr>
        <p:spPr bwMode="auto">
          <a:xfrm rot="-5400000">
            <a:off x="3236913" y="4052570"/>
            <a:ext cx="299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kumimoji="0" lang="en-US" altLang="ja-JP" sz="2400">
                <a:solidFill>
                  <a:srgbClr val="000000"/>
                </a:solidFill>
                <a:latin typeface="Arial" panose="020B0604020202020204" pitchFamily="34" charset="0"/>
                <a:cs typeface="Arial" panose="020B0604020202020204" pitchFamily="34" charset="0"/>
              </a:rPr>
              <a:t>Segmental SNR [dB]</a:t>
            </a:r>
          </a:p>
        </p:txBody>
      </p:sp>
      <p:sp>
        <p:nvSpPr>
          <p:cNvPr id="43" name="AutoShape 35"/>
          <p:cNvSpPr>
            <a:spLocks noChangeArrowheads="1"/>
          </p:cNvSpPr>
          <p:nvPr/>
        </p:nvSpPr>
        <p:spPr bwMode="auto">
          <a:xfrm>
            <a:off x="111125" y="6088063"/>
            <a:ext cx="7067550" cy="376237"/>
          </a:xfrm>
          <a:prstGeom prst="wedgeRectCallout">
            <a:avLst>
              <a:gd name="adj1" fmla="val -34609"/>
              <a:gd name="adj2" fmla="val -85579"/>
            </a:avLst>
          </a:prstGeom>
          <a:solidFill>
            <a:schemeClr val="accent4">
              <a:lumMod val="60000"/>
              <a:lumOff val="40000"/>
            </a:schemeClr>
          </a:solidFill>
          <a:ln w="9525">
            <a:solidFill>
              <a:schemeClr val="tx1"/>
            </a:solidFill>
            <a:miter lim="800000"/>
            <a:headEnd/>
            <a:tailEnd/>
          </a:ln>
          <a:effectLst/>
        </p:spPr>
        <p:txBody>
          <a:bodyPr anchor="ctr" anchorCtr="1">
            <a:spAutoFit/>
          </a:bodyPr>
          <a:lstStyle/>
          <a:p>
            <a:pPr eaLnBrk="0" fontAlgn="base" hangingPunct="0">
              <a:spcBef>
                <a:spcPct val="0"/>
              </a:spcBef>
              <a:spcAft>
                <a:spcPct val="0"/>
              </a:spcAft>
            </a:pPr>
            <a:r>
              <a:rPr kumimoji="0" lang="en-US" altLang="ja-JP">
                <a:solidFill>
                  <a:srgbClr val="000000"/>
                </a:solidFill>
                <a:latin typeface="Arial" panose="020B0604020202020204" pitchFamily="34" charset="0"/>
                <a:cs typeface="Arial" panose="020B0604020202020204" pitchFamily="34" charset="0"/>
              </a:rPr>
              <a:t>“Short (eg. 256)” is automatically selected at an attack (sharp rise).</a:t>
            </a:r>
          </a:p>
        </p:txBody>
      </p:sp>
      <p:sp>
        <p:nvSpPr>
          <p:cNvPr id="44" name="Oval 13"/>
          <p:cNvSpPr>
            <a:spLocks noChangeArrowheads="1"/>
          </p:cNvSpPr>
          <p:nvPr/>
        </p:nvSpPr>
        <p:spPr bwMode="auto">
          <a:xfrm>
            <a:off x="498475" y="3175000"/>
            <a:ext cx="2432050" cy="461963"/>
          </a:xfrm>
          <a:prstGeom prst="ellipse">
            <a:avLst/>
          </a:prstGeom>
          <a:noFill/>
          <a:ln w="38100">
            <a:solidFill>
              <a:srgbClr val="CC00CC"/>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0" lang="ja-JP" altLang="ja-JP">
              <a:solidFill>
                <a:srgbClr val="000000"/>
              </a:solidFill>
              <a:latin typeface="Arial" panose="020B0604020202020204" pitchFamily="34" charset="0"/>
              <a:cs typeface="Arial" panose="020B0604020202020204" pitchFamily="34" charset="0"/>
            </a:endParaRPr>
          </a:p>
        </p:txBody>
      </p:sp>
      <p:sp>
        <p:nvSpPr>
          <p:cNvPr id="45" name="Text Box 20"/>
          <p:cNvSpPr txBox="1">
            <a:spLocks noChangeArrowheads="1"/>
          </p:cNvSpPr>
          <p:nvPr/>
        </p:nvSpPr>
        <p:spPr bwMode="auto">
          <a:xfrm>
            <a:off x="1195388" y="3527425"/>
            <a:ext cx="1203325" cy="3000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lnSpc>
                <a:spcPct val="80000"/>
              </a:lnSpc>
              <a:spcBef>
                <a:spcPct val="0"/>
              </a:spcBef>
              <a:spcAft>
                <a:spcPct val="0"/>
              </a:spcAft>
            </a:pPr>
            <a:r>
              <a:rPr kumimoji="0" lang="en-US" altLang="ja-JP" sz="2400">
                <a:solidFill>
                  <a:srgbClr val="FF0000"/>
                </a:solidFill>
                <a:latin typeface="Arial" panose="020B0604020202020204" pitchFamily="34" charset="0"/>
                <a:cs typeface="Arial" panose="020B0604020202020204" pitchFamily="34" charset="0"/>
              </a:rPr>
              <a:t>Audible</a:t>
            </a:r>
          </a:p>
        </p:txBody>
      </p:sp>
      <p:pic>
        <p:nvPicPr>
          <p:cNvPr id="46" name="Picture 2" descr="preEcho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4687888"/>
            <a:ext cx="3867150" cy="1017587"/>
          </a:xfrm>
          <a:prstGeom prst="rect">
            <a:avLst/>
          </a:prstGeom>
          <a:noFill/>
          <a:extLst>
            <a:ext uri="{909E8E84-426E-40DD-AFC4-6F175D3DCCD1}">
              <a14:hiddenFill xmlns:a14="http://schemas.microsoft.com/office/drawing/2010/main">
                <a:solidFill>
                  <a:srgbClr val="FFFFFF"/>
                </a:solidFill>
              </a14:hiddenFill>
            </a:ext>
          </a:extLst>
        </p:spPr>
      </p:pic>
      <p:sp>
        <p:nvSpPr>
          <p:cNvPr id="47" name="Oval 14"/>
          <p:cNvSpPr>
            <a:spLocks noChangeArrowheads="1"/>
          </p:cNvSpPr>
          <p:nvPr/>
        </p:nvSpPr>
        <p:spPr bwMode="auto">
          <a:xfrm>
            <a:off x="2432050" y="4967288"/>
            <a:ext cx="534988" cy="461962"/>
          </a:xfrm>
          <a:prstGeom prst="ellipse">
            <a:avLst/>
          </a:prstGeom>
          <a:noFill/>
          <a:ln w="38100">
            <a:solidFill>
              <a:srgbClr val="CC00CC"/>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48" name="AutoShape 34"/>
          <p:cNvSpPr>
            <a:spLocks noChangeArrowheads="1"/>
          </p:cNvSpPr>
          <p:nvPr/>
        </p:nvSpPr>
        <p:spPr bwMode="auto">
          <a:xfrm>
            <a:off x="490538" y="5772150"/>
            <a:ext cx="1963737" cy="200025"/>
          </a:xfrm>
          <a:prstGeom prst="leftRightArrow">
            <a:avLst>
              <a:gd name="adj1" fmla="val 49204"/>
              <a:gd name="adj2" fmla="val 99220"/>
            </a:avLst>
          </a:prstGeom>
          <a:solidFill>
            <a:srgbClr val="C0C0C0"/>
          </a:solidFill>
          <a:ln w="9525">
            <a:solidFill>
              <a:srgbClr val="000000"/>
            </a:solidFill>
            <a:miter lim="800000"/>
            <a:headEnd/>
            <a:tailEnd/>
          </a:ln>
        </p:spPr>
        <p:txBody>
          <a:bodyPr lIns="74295" tIns="8890" rIns="74295" bIns="8890"/>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pic>
        <p:nvPicPr>
          <p:cNvPr id="49" name="Picture 4" descr="sourceSig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3" y="1495425"/>
            <a:ext cx="3868737" cy="1019175"/>
          </a:xfrm>
          <a:prstGeom prst="rect">
            <a:avLst/>
          </a:prstGeom>
          <a:noFill/>
          <a:extLst>
            <a:ext uri="{909E8E84-426E-40DD-AFC4-6F175D3DCCD1}">
              <a14:hiddenFill xmlns:a14="http://schemas.microsoft.com/office/drawing/2010/main">
                <a:solidFill>
                  <a:srgbClr val="FFFFFF"/>
                </a:solidFill>
              </a14:hiddenFill>
            </a:ext>
          </a:extLst>
        </p:spPr>
      </p:pic>
      <p:sp>
        <p:nvSpPr>
          <p:cNvPr id="50" name="Line 10"/>
          <p:cNvSpPr>
            <a:spLocks noChangeShapeType="1"/>
          </p:cNvSpPr>
          <p:nvPr/>
        </p:nvSpPr>
        <p:spPr bwMode="auto">
          <a:xfrm>
            <a:off x="511175" y="4922838"/>
            <a:ext cx="1920875" cy="15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51" name="Text Box 15"/>
          <p:cNvSpPr txBox="1">
            <a:spLocks noChangeArrowheads="1"/>
          </p:cNvSpPr>
          <p:nvPr/>
        </p:nvSpPr>
        <p:spPr bwMode="auto">
          <a:xfrm>
            <a:off x="531813" y="3870325"/>
            <a:ext cx="393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kumimoji="0" lang="en-US" altLang="ja-JP" sz="2900">
                <a:solidFill>
                  <a:srgbClr val="FF0000"/>
                </a:solidFill>
                <a:latin typeface="Arial" panose="020B0604020202020204" pitchFamily="34" charset="0"/>
                <a:cs typeface="Arial" panose="020B0604020202020204" pitchFamily="34" charset="0"/>
              </a:rPr>
              <a:t>Pre-Echo</a:t>
            </a:r>
            <a:r>
              <a:rPr kumimoji="0" lang="ja-JP" altLang="en-US" sz="2100">
                <a:solidFill>
                  <a:srgbClr val="FF0000"/>
                </a:solidFill>
                <a:latin typeface="Arial" panose="020B0604020202020204" pitchFamily="34" charset="0"/>
                <a:cs typeface="Arial" panose="020B0604020202020204" pitchFamily="34" charset="0"/>
              </a:rPr>
              <a:t>（</a:t>
            </a:r>
            <a:r>
              <a:rPr kumimoji="0" lang="en-US" altLang="ja-JP" sz="2100">
                <a:solidFill>
                  <a:srgbClr val="FF0000"/>
                </a:solidFill>
                <a:latin typeface="Arial" panose="020B0604020202020204" pitchFamily="34" charset="0"/>
                <a:cs typeface="Arial" panose="020B0604020202020204" pitchFamily="34" charset="0"/>
              </a:rPr>
              <a:t>Preceding Noise</a:t>
            </a:r>
            <a:r>
              <a:rPr kumimoji="0" lang="ja-JP" altLang="en-US" sz="2100">
                <a:solidFill>
                  <a:srgbClr val="FF0000"/>
                </a:solidFill>
                <a:latin typeface="Arial" panose="020B0604020202020204" pitchFamily="34" charset="0"/>
                <a:cs typeface="Arial" panose="020B0604020202020204" pitchFamily="34" charset="0"/>
              </a:rPr>
              <a:t>）</a:t>
            </a:r>
          </a:p>
        </p:txBody>
      </p:sp>
      <p:sp>
        <p:nvSpPr>
          <p:cNvPr id="52" name="AutoShape 21"/>
          <p:cNvSpPr>
            <a:spLocks noChangeArrowheads="1"/>
          </p:cNvSpPr>
          <p:nvPr/>
        </p:nvSpPr>
        <p:spPr bwMode="auto">
          <a:xfrm>
            <a:off x="2542722" y="3595688"/>
            <a:ext cx="358775" cy="398462"/>
          </a:xfrm>
          <a:prstGeom prst="upArrow">
            <a:avLst>
              <a:gd name="adj1" fmla="val 50000"/>
              <a:gd name="adj2" fmla="val 63384"/>
            </a:avLst>
          </a:prstGeom>
          <a:solidFill>
            <a:srgbClr val="00CC66"/>
          </a:solidFill>
          <a:ln w="9525">
            <a:noFill/>
            <a:miter lim="800000"/>
            <a:headEnd/>
            <a:tailEnd/>
          </a:ln>
          <a:effec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53" name="AutoShape 22"/>
          <p:cNvSpPr>
            <a:spLocks noChangeArrowheads="1"/>
          </p:cNvSpPr>
          <p:nvPr/>
        </p:nvSpPr>
        <p:spPr bwMode="auto">
          <a:xfrm flipV="1">
            <a:off x="2542722" y="4394199"/>
            <a:ext cx="362398" cy="398463"/>
          </a:xfrm>
          <a:prstGeom prst="upArrow">
            <a:avLst>
              <a:gd name="adj1" fmla="val 50000"/>
              <a:gd name="adj2" fmla="val 62750"/>
            </a:avLst>
          </a:prstGeom>
          <a:solidFill>
            <a:srgbClr val="00CC66"/>
          </a:solidFill>
          <a:ln w="9525">
            <a:noFill/>
            <a:miter lim="800000"/>
            <a:headEnd/>
            <a:tailEnd/>
          </a:ln>
          <a:effec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54" name="Text Box 12"/>
          <p:cNvSpPr txBox="1">
            <a:spLocks noChangeArrowheads="1"/>
          </p:cNvSpPr>
          <p:nvPr/>
        </p:nvSpPr>
        <p:spPr bwMode="auto">
          <a:xfrm>
            <a:off x="677863" y="5389563"/>
            <a:ext cx="1608137"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eaLnBrk="0" fontAlgn="base" hangingPunct="0">
              <a:spcBef>
                <a:spcPct val="50000"/>
              </a:spcBef>
              <a:spcAft>
                <a:spcPct val="0"/>
              </a:spcAft>
            </a:pPr>
            <a:r>
              <a:rPr lang="en-US" altLang="ja-JP" sz="1600" b="1">
                <a:solidFill>
                  <a:srgbClr val="000000"/>
                </a:solidFill>
                <a:latin typeface="Arial" panose="020B0604020202020204" pitchFamily="34" charset="0"/>
                <a:cs typeface="Arial" panose="020B0604020202020204" pitchFamily="34" charset="0"/>
              </a:rPr>
              <a:t>Low Distortion</a:t>
            </a:r>
          </a:p>
        </p:txBody>
      </p:sp>
      <p:sp>
        <p:nvSpPr>
          <p:cNvPr id="55" name="Oval 8"/>
          <p:cNvSpPr>
            <a:spLocks noChangeArrowheads="1"/>
          </p:cNvSpPr>
          <p:nvPr/>
        </p:nvSpPr>
        <p:spPr bwMode="auto">
          <a:xfrm>
            <a:off x="409575" y="4981575"/>
            <a:ext cx="2063750" cy="461963"/>
          </a:xfrm>
          <a:prstGeom prst="ellipse">
            <a:avLst/>
          </a:prstGeom>
          <a:noFill/>
          <a:ln w="38100">
            <a:solidFill>
              <a:srgbClr val="00FF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56" name="Text Box 64"/>
          <p:cNvSpPr txBox="1">
            <a:spLocks noChangeArrowheads="1"/>
          </p:cNvSpPr>
          <p:nvPr/>
        </p:nvSpPr>
        <p:spPr bwMode="auto">
          <a:xfrm>
            <a:off x="681038" y="2168525"/>
            <a:ext cx="88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kumimoji="0" lang="en-US" altLang="ja-JP" sz="2000">
                <a:solidFill>
                  <a:srgbClr val="000000"/>
                </a:solidFill>
                <a:latin typeface="Arial" panose="020B0604020202020204" pitchFamily="34" charset="0"/>
                <a:cs typeface="Arial" panose="020B0604020202020204" pitchFamily="34" charset="0"/>
              </a:rPr>
              <a:t>Attack</a:t>
            </a:r>
          </a:p>
        </p:txBody>
      </p:sp>
      <p:sp>
        <p:nvSpPr>
          <p:cNvPr id="57" name="Freeform 65"/>
          <p:cNvSpPr>
            <a:spLocks/>
          </p:cNvSpPr>
          <p:nvPr/>
        </p:nvSpPr>
        <p:spPr bwMode="auto">
          <a:xfrm flipV="1">
            <a:off x="1524000" y="2120900"/>
            <a:ext cx="1409700" cy="254000"/>
          </a:xfrm>
          <a:custGeom>
            <a:avLst/>
            <a:gdLst>
              <a:gd name="T0" fmla="*/ 0 w 1046"/>
              <a:gd name="T1" fmla="*/ 0 h 219"/>
              <a:gd name="T2" fmla="*/ 589 w 1046"/>
              <a:gd name="T3" fmla="*/ 0 h 219"/>
              <a:gd name="T4" fmla="*/ 1046 w 1046"/>
              <a:gd name="T5" fmla="*/ 219 h 219"/>
            </a:gdLst>
            <a:ahLst/>
            <a:cxnLst>
              <a:cxn ang="0">
                <a:pos x="T0" y="T1"/>
              </a:cxn>
              <a:cxn ang="0">
                <a:pos x="T2" y="T3"/>
              </a:cxn>
              <a:cxn ang="0">
                <a:pos x="T4" y="T5"/>
              </a:cxn>
            </a:cxnLst>
            <a:rect l="0" t="0" r="r" b="b"/>
            <a:pathLst>
              <a:path w="1046" h="219">
                <a:moveTo>
                  <a:pt x="0" y="0"/>
                </a:moveTo>
                <a:lnTo>
                  <a:pt x="589" y="0"/>
                </a:lnTo>
                <a:lnTo>
                  <a:pt x="1046" y="219"/>
                </a:lnTo>
              </a:path>
            </a:pathLst>
          </a:custGeom>
          <a:noFill/>
          <a:ln w="190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58" name="Rectangle 69"/>
          <p:cNvSpPr>
            <a:spLocks noChangeArrowheads="1"/>
          </p:cNvSpPr>
          <p:nvPr/>
        </p:nvSpPr>
        <p:spPr bwMode="auto">
          <a:xfrm>
            <a:off x="3414713" y="4643438"/>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59" name="Rectangle 75"/>
          <p:cNvSpPr>
            <a:spLocks noChangeArrowheads="1"/>
          </p:cNvSpPr>
          <p:nvPr/>
        </p:nvSpPr>
        <p:spPr bwMode="auto">
          <a:xfrm>
            <a:off x="2446338" y="4643438"/>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0" name="Rectangle 76"/>
          <p:cNvSpPr>
            <a:spLocks noChangeArrowheads="1"/>
          </p:cNvSpPr>
          <p:nvPr/>
        </p:nvSpPr>
        <p:spPr bwMode="auto">
          <a:xfrm>
            <a:off x="1479550" y="4641850"/>
            <a:ext cx="966788"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1" name="Rectangle 77"/>
          <p:cNvSpPr>
            <a:spLocks noChangeArrowheads="1"/>
          </p:cNvSpPr>
          <p:nvPr/>
        </p:nvSpPr>
        <p:spPr bwMode="auto">
          <a:xfrm>
            <a:off x="509588" y="4643438"/>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2" name="Rectangle 79"/>
          <p:cNvSpPr>
            <a:spLocks noChangeArrowheads="1"/>
          </p:cNvSpPr>
          <p:nvPr/>
        </p:nvSpPr>
        <p:spPr bwMode="auto">
          <a:xfrm>
            <a:off x="3422650" y="27844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3" name="Rectangle 80"/>
          <p:cNvSpPr>
            <a:spLocks noChangeArrowheads="1"/>
          </p:cNvSpPr>
          <p:nvPr/>
        </p:nvSpPr>
        <p:spPr bwMode="auto">
          <a:xfrm>
            <a:off x="2454275" y="27844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4" name="Rectangle 81"/>
          <p:cNvSpPr>
            <a:spLocks noChangeArrowheads="1"/>
          </p:cNvSpPr>
          <p:nvPr/>
        </p:nvSpPr>
        <p:spPr bwMode="auto">
          <a:xfrm>
            <a:off x="1487488" y="2782888"/>
            <a:ext cx="966787"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5" name="Rectangle 82"/>
          <p:cNvSpPr>
            <a:spLocks noChangeArrowheads="1"/>
          </p:cNvSpPr>
          <p:nvPr/>
        </p:nvSpPr>
        <p:spPr bwMode="auto">
          <a:xfrm>
            <a:off x="517525" y="27844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6" name="Rectangle 83"/>
          <p:cNvSpPr>
            <a:spLocks noChangeArrowheads="1"/>
          </p:cNvSpPr>
          <p:nvPr/>
        </p:nvSpPr>
        <p:spPr bwMode="auto">
          <a:xfrm>
            <a:off x="3429000" y="14636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7" name="Rectangle 84"/>
          <p:cNvSpPr>
            <a:spLocks noChangeArrowheads="1"/>
          </p:cNvSpPr>
          <p:nvPr/>
        </p:nvSpPr>
        <p:spPr bwMode="auto">
          <a:xfrm>
            <a:off x="2460625" y="14636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8" name="Rectangle 85"/>
          <p:cNvSpPr>
            <a:spLocks noChangeArrowheads="1"/>
          </p:cNvSpPr>
          <p:nvPr/>
        </p:nvSpPr>
        <p:spPr bwMode="auto">
          <a:xfrm>
            <a:off x="1493838" y="1462088"/>
            <a:ext cx="966787"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69" name="Rectangle 86"/>
          <p:cNvSpPr>
            <a:spLocks noChangeArrowheads="1"/>
          </p:cNvSpPr>
          <p:nvPr/>
        </p:nvSpPr>
        <p:spPr bwMode="auto">
          <a:xfrm>
            <a:off x="523875" y="14636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70" name="Text Box 5"/>
          <p:cNvSpPr txBox="1">
            <a:spLocks noChangeArrowheads="1"/>
          </p:cNvSpPr>
          <p:nvPr/>
        </p:nvSpPr>
        <p:spPr bwMode="auto">
          <a:xfrm>
            <a:off x="465138" y="1460500"/>
            <a:ext cx="1055687" cy="40640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eaLnBrk="0" fontAlgn="base" hangingPunct="0">
              <a:spcBef>
                <a:spcPct val="50000"/>
              </a:spcBef>
              <a:spcAft>
                <a:spcPct val="0"/>
              </a:spcAft>
            </a:pPr>
            <a:r>
              <a:rPr lang="en-US" altLang="ja-JP" sz="2000" b="1">
                <a:solidFill>
                  <a:srgbClr val="FF0000"/>
                </a:solidFill>
                <a:latin typeface="Arial" panose="020B0604020202020204" pitchFamily="34" charset="0"/>
                <a:cs typeface="Arial" panose="020B0604020202020204" pitchFamily="34" charset="0"/>
              </a:rPr>
              <a:t>Source</a:t>
            </a:r>
          </a:p>
        </p:txBody>
      </p:sp>
      <p:sp>
        <p:nvSpPr>
          <p:cNvPr id="71" name="Line 88"/>
          <p:cNvSpPr>
            <a:spLocks noChangeShapeType="1"/>
          </p:cNvSpPr>
          <p:nvPr/>
        </p:nvSpPr>
        <p:spPr bwMode="auto">
          <a:xfrm flipH="1">
            <a:off x="2441575" y="1436688"/>
            <a:ext cx="1588" cy="779462"/>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72" name="Text Box 16"/>
          <p:cNvSpPr txBox="1">
            <a:spLocks noChangeArrowheads="1"/>
          </p:cNvSpPr>
          <p:nvPr/>
        </p:nvSpPr>
        <p:spPr bwMode="auto">
          <a:xfrm>
            <a:off x="34925" y="2587625"/>
            <a:ext cx="23717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eaLnBrk="0" fontAlgn="base" hangingPunct="0">
              <a:spcBef>
                <a:spcPct val="50000"/>
              </a:spcBef>
              <a:spcAft>
                <a:spcPct val="0"/>
              </a:spcAft>
            </a:pPr>
            <a:r>
              <a:rPr lang="en-US" altLang="ja-JP" sz="2000" b="1">
                <a:solidFill>
                  <a:srgbClr val="000000"/>
                </a:solidFill>
                <a:latin typeface="Arial" panose="020B0604020202020204" pitchFamily="34" charset="0"/>
                <a:cs typeface="Arial" panose="020B0604020202020204" pitchFamily="34" charset="0"/>
              </a:rPr>
              <a:t>Long Block (1024)</a:t>
            </a:r>
          </a:p>
        </p:txBody>
      </p:sp>
      <p:sp>
        <p:nvSpPr>
          <p:cNvPr id="73" name="Text Box 11"/>
          <p:cNvSpPr txBox="1">
            <a:spLocks noChangeArrowheads="1"/>
          </p:cNvSpPr>
          <p:nvPr/>
        </p:nvSpPr>
        <p:spPr bwMode="auto">
          <a:xfrm>
            <a:off x="153988" y="4419600"/>
            <a:ext cx="2271712"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eaLnBrk="0" fontAlgn="base" hangingPunct="0">
              <a:spcBef>
                <a:spcPct val="50000"/>
              </a:spcBef>
              <a:spcAft>
                <a:spcPct val="0"/>
              </a:spcAft>
            </a:pPr>
            <a:r>
              <a:rPr lang="en-US" altLang="ja-JP" sz="2000" b="1">
                <a:solidFill>
                  <a:srgbClr val="000000"/>
                </a:solidFill>
                <a:latin typeface="Arial" panose="020B0604020202020204" pitchFamily="34" charset="0"/>
                <a:cs typeface="Arial" panose="020B0604020202020204" pitchFamily="34" charset="0"/>
              </a:rPr>
              <a:t>Short Block (256)</a:t>
            </a:r>
          </a:p>
        </p:txBody>
      </p:sp>
      <p:pic>
        <p:nvPicPr>
          <p:cNvPr id="74" name="Picture 32" descr="cha_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90487" y="3925887"/>
            <a:ext cx="630238" cy="398463"/>
          </a:xfrm>
          <a:prstGeom prst="rect">
            <a:avLst/>
          </a:prstGeom>
          <a:solidFill>
            <a:schemeClr val="bg1"/>
          </a:solidFill>
          <a:ln>
            <a:noFill/>
          </a:ln>
        </p:spPr>
      </p:pic>
      <p:sp>
        <p:nvSpPr>
          <p:cNvPr id="75" name="Text Box 17"/>
          <p:cNvSpPr txBox="1">
            <a:spLocks noChangeArrowheads="1"/>
          </p:cNvSpPr>
          <p:nvPr/>
        </p:nvSpPr>
        <p:spPr bwMode="auto">
          <a:xfrm>
            <a:off x="2641473" y="5756720"/>
            <a:ext cx="1997075" cy="3476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algn="ctr" eaLnBrk="0" fontAlgn="base" hangingPunct="0">
              <a:lnSpc>
                <a:spcPct val="10000"/>
              </a:lnSpc>
              <a:spcBef>
                <a:spcPct val="50000"/>
              </a:spcBef>
              <a:spcAft>
                <a:spcPct val="0"/>
              </a:spcAft>
            </a:pPr>
            <a:r>
              <a:rPr lang="en-US" altLang="ja-JP" sz="2400" b="1" dirty="0">
                <a:solidFill>
                  <a:srgbClr val="FF0000"/>
                </a:solidFill>
                <a:latin typeface="Arial" panose="020B0604020202020204" pitchFamily="34" charset="0"/>
                <a:cs typeface="Arial" panose="020B0604020202020204" pitchFamily="34" charset="0"/>
              </a:rPr>
              <a:t>Inaudible by</a:t>
            </a:r>
          </a:p>
          <a:p>
            <a:pPr algn="ctr" eaLnBrk="0" fontAlgn="base" hangingPunct="0">
              <a:lnSpc>
                <a:spcPct val="10000"/>
              </a:lnSpc>
              <a:spcBef>
                <a:spcPct val="50000"/>
              </a:spcBef>
              <a:spcAft>
                <a:spcPct val="0"/>
              </a:spcAft>
            </a:pPr>
            <a:r>
              <a:rPr lang="en-US" altLang="ja-JP" sz="2400" b="1" dirty="0">
                <a:solidFill>
                  <a:srgbClr val="FF0000"/>
                </a:solidFill>
                <a:latin typeface="Arial" panose="020B0604020202020204" pitchFamily="34" charset="0"/>
                <a:cs typeface="Arial" panose="020B0604020202020204" pitchFamily="34" charset="0"/>
              </a:rPr>
              <a:t>pre-masking</a:t>
            </a:r>
          </a:p>
        </p:txBody>
      </p:sp>
      <p:sp>
        <p:nvSpPr>
          <p:cNvPr id="76" name="Rectangle 36"/>
          <p:cNvSpPr>
            <a:spLocks noChangeArrowheads="1"/>
          </p:cNvSpPr>
          <p:nvPr/>
        </p:nvSpPr>
        <p:spPr bwMode="auto">
          <a:xfrm>
            <a:off x="292717" y="781392"/>
            <a:ext cx="8699882" cy="5005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4295" tIns="8890" rIns="74295" bIns="8890" anchor="ctr" anchorCtr="1">
            <a:spAutoFit/>
          </a:bodyPr>
          <a:lstStyle/>
          <a:p>
            <a:pPr algn="just" eaLnBrk="0" fontAlgn="base" hangingPunct="0">
              <a:lnSpc>
                <a:spcPct val="112000"/>
              </a:lnSpc>
              <a:spcBef>
                <a:spcPct val="0"/>
              </a:spcBef>
              <a:spcAft>
                <a:spcPct val="0"/>
              </a:spcAft>
            </a:pPr>
            <a:r>
              <a:rPr kumimoji="0" lang="en-US" altLang="ja-JP" sz="2800" b="1" dirty="0" smtClean="0">
                <a:solidFill>
                  <a:srgbClr val="000000"/>
                </a:solidFill>
                <a:latin typeface="Arial" panose="020B0604020202020204" pitchFamily="34" charset="0"/>
                <a:cs typeface="Arial" panose="020B0604020202020204" pitchFamily="34" charset="0"/>
              </a:rPr>
              <a:t>Problem: </a:t>
            </a:r>
            <a:r>
              <a:rPr kumimoji="0" lang="en-US" altLang="ja-JP" sz="2800" b="1" u="sng" dirty="0" smtClean="0">
                <a:solidFill>
                  <a:srgbClr val="FF0000"/>
                </a:solidFill>
                <a:latin typeface="Arial" panose="020B0604020202020204" pitchFamily="34" charset="0"/>
                <a:cs typeface="Arial" panose="020B0604020202020204" pitchFamily="34" charset="0"/>
              </a:rPr>
              <a:t>Trade-off between block size and quality</a:t>
            </a:r>
            <a:endParaRPr kumimoji="0" lang="en-US" altLang="ja-JP" sz="4400" u="sng" dirty="0">
              <a:solidFill>
                <a:srgbClr val="FF0000"/>
              </a:solidFill>
              <a:latin typeface="Arial" panose="020B0604020202020204" pitchFamily="34" charset="0"/>
              <a:cs typeface="Arial" panose="020B0604020202020204" pitchFamily="34" charset="0"/>
            </a:endParaRPr>
          </a:p>
        </p:txBody>
      </p:sp>
      <p:sp>
        <p:nvSpPr>
          <p:cNvPr id="77" name="Text Box 19"/>
          <p:cNvSpPr txBox="1">
            <a:spLocks noChangeArrowheads="1"/>
          </p:cNvSpPr>
          <p:nvPr/>
        </p:nvSpPr>
        <p:spPr bwMode="auto">
          <a:xfrm>
            <a:off x="4892675" y="1481594"/>
            <a:ext cx="4015809" cy="978713"/>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eaLnBrk="0" fontAlgn="base" hangingPunct="0">
              <a:lnSpc>
                <a:spcPct val="80000"/>
              </a:lnSpc>
              <a:spcBef>
                <a:spcPts val="0"/>
              </a:spcBef>
              <a:spcAft>
                <a:spcPct val="0"/>
              </a:spcAft>
            </a:pPr>
            <a:r>
              <a:rPr lang="en-US" altLang="ja-JP" sz="2400" b="1" dirty="0">
                <a:solidFill>
                  <a:srgbClr val="FF0000"/>
                </a:solidFill>
                <a:latin typeface="Arial" panose="020B0604020202020204" pitchFamily="34" charset="0"/>
                <a:cs typeface="Arial" panose="020B0604020202020204" pitchFamily="34" charset="0"/>
              </a:rPr>
              <a:t>Adaptive Block-Size</a:t>
            </a:r>
          </a:p>
          <a:p>
            <a:pPr eaLnBrk="0" fontAlgn="base" hangingPunct="0">
              <a:lnSpc>
                <a:spcPct val="80000"/>
              </a:lnSpc>
              <a:spcBef>
                <a:spcPts val="0"/>
              </a:spcBef>
              <a:spcAft>
                <a:spcPct val="0"/>
              </a:spcAft>
            </a:pPr>
            <a:r>
              <a:rPr lang="en-US" altLang="ja-JP" sz="2400" b="1" dirty="0">
                <a:solidFill>
                  <a:srgbClr val="FF0000"/>
                </a:solidFill>
                <a:latin typeface="Arial" panose="020B0604020202020204" pitchFamily="34" charset="0"/>
                <a:cs typeface="Arial" panose="020B0604020202020204" pitchFamily="34" charset="0"/>
              </a:rPr>
              <a:t>Stationary</a:t>
            </a:r>
            <a:r>
              <a:rPr lang="ja-JP" altLang="en-US" sz="2400" b="1" dirty="0">
                <a:solidFill>
                  <a:srgbClr val="FF0000"/>
                </a:solidFill>
                <a:latin typeface="Arial" panose="020B0604020202020204" pitchFamily="34" charset="0"/>
                <a:cs typeface="Arial" panose="020B0604020202020204" pitchFamily="34" charset="0"/>
              </a:rPr>
              <a:t>：</a:t>
            </a:r>
            <a:r>
              <a:rPr lang="en-US" altLang="ja-JP" sz="2400" b="1" dirty="0">
                <a:solidFill>
                  <a:srgbClr val="FF0000"/>
                </a:solidFill>
                <a:latin typeface="Arial" panose="020B0604020202020204" pitchFamily="34" charset="0"/>
                <a:cs typeface="Arial" panose="020B0604020202020204" pitchFamily="34" charset="0"/>
              </a:rPr>
              <a:t>Long Block</a:t>
            </a:r>
          </a:p>
          <a:p>
            <a:pPr eaLnBrk="0" fontAlgn="base" hangingPunct="0">
              <a:lnSpc>
                <a:spcPct val="80000"/>
              </a:lnSpc>
              <a:spcBef>
                <a:spcPts val="0"/>
              </a:spcBef>
              <a:spcAft>
                <a:spcPct val="0"/>
              </a:spcAft>
            </a:pPr>
            <a:r>
              <a:rPr lang="en-US" altLang="ja-JP" sz="2400" b="1" dirty="0" err="1">
                <a:solidFill>
                  <a:srgbClr val="FF0000"/>
                </a:solidFill>
                <a:latin typeface="Arial" panose="020B0604020202020204" pitchFamily="34" charset="0"/>
                <a:cs typeface="Arial" panose="020B0604020202020204" pitchFamily="34" charset="0"/>
              </a:rPr>
              <a:t>Nonstationay</a:t>
            </a:r>
            <a:r>
              <a:rPr lang="ja-JP" altLang="en-US" sz="2400" b="1" dirty="0">
                <a:solidFill>
                  <a:srgbClr val="FF0000"/>
                </a:solidFill>
                <a:latin typeface="Arial" panose="020B0604020202020204" pitchFamily="34" charset="0"/>
                <a:cs typeface="Arial" panose="020B0604020202020204" pitchFamily="34" charset="0"/>
              </a:rPr>
              <a:t>：</a:t>
            </a:r>
            <a:r>
              <a:rPr lang="en-US" altLang="ja-JP" sz="2400" b="1" dirty="0">
                <a:solidFill>
                  <a:srgbClr val="FF0000"/>
                </a:solidFill>
                <a:latin typeface="Arial" panose="020B0604020202020204" pitchFamily="34" charset="0"/>
                <a:cs typeface="Arial" panose="020B0604020202020204" pitchFamily="34" charset="0"/>
              </a:rPr>
              <a:t>Short Block</a:t>
            </a:r>
          </a:p>
        </p:txBody>
      </p:sp>
    </p:spTree>
    <p:extLst>
      <p:ext uri="{BB962C8B-B14F-4D97-AF65-F5344CB8AC3E}">
        <p14:creationId xmlns:p14="http://schemas.microsoft.com/office/powerpoint/2010/main" val="38379098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Arial" panose="020B0604020202020204" pitchFamily="34" charset="0"/>
                <a:ea typeface="ＭＳ Ｐゴシック" panose="020B0600070205080204" pitchFamily="50" charset="-128"/>
                <a:cs typeface="Arial" panose="020B0604020202020204" pitchFamily="34" charset="0"/>
              </a:rPr>
              <a:t>Point of Your Paper</a:t>
            </a:r>
            <a:endParaRPr kumimoji="1" lang="ja-JP" altLang="en-US" sz="40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7" name="テキスト ボックス 6"/>
          <p:cNvSpPr txBox="1"/>
          <p:nvPr/>
        </p:nvSpPr>
        <p:spPr>
          <a:xfrm>
            <a:off x="467544" y="622809"/>
            <a:ext cx="8219256"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first</a:t>
            </a:r>
            <a:r>
              <a:rPr lang="en-US" altLang="ja-JP" sz="3600" u="sng"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in the world?</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A.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trick</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/function to achieve it?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B.</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 user benefit(s)?</a:t>
            </a:r>
            <a:endPar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a:t>
            </a:r>
          </a:p>
        </p:txBody>
      </p:sp>
      <p:sp>
        <p:nvSpPr>
          <p:cNvPr id="9" name="正方形/長方形 8"/>
          <p:cNvSpPr/>
          <p:nvPr/>
        </p:nvSpPr>
        <p:spPr>
          <a:xfrm>
            <a:off x="1040524" y="162880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solidFill>
                  <a:srgbClr val="000000"/>
                </a:solidFill>
                <a:latin typeface="Arial"/>
                <a:ea typeface="HGP創英角ｺﾞｼｯｸUB"/>
              </a:rPr>
              <a:t>Pre-echo suppression</a:t>
            </a:r>
            <a:endParaRPr kumimoji="0" lang="ja-JP" altLang="en-US" sz="3600" kern="0" dirty="0">
              <a:solidFill>
                <a:srgbClr val="000000"/>
              </a:solidFill>
              <a:latin typeface="Arial"/>
              <a:ea typeface="HGP創英角ｺﾞｼｯｸUB"/>
            </a:endParaRPr>
          </a:p>
        </p:txBody>
      </p:sp>
      <p:sp>
        <p:nvSpPr>
          <p:cNvPr id="10" name="正方形/長方形 9"/>
          <p:cNvSpPr/>
          <p:nvPr/>
        </p:nvSpPr>
        <p:spPr>
          <a:xfrm>
            <a:off x="1035264" y="3318201"/>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solidFill>
                  <a:srgbClr val="000000"/>
                </a:solidFill>
                <a:latin typeface="Arial"/>
                <a:ea typeface="HGP創英角ｺﾞｼｯｸUB"/>
              </a:rPr>
              <a:t>Adaptive block size transform</a:t>
            </a:r>
            <a:endParaRPr kumimoji="0" lang="ja-JP" altLang="en-US" sz="3600" kern="0" dirty="0">
              <a:solidFill>
                <a:srgbClr val="000000"/>
              </a:solidFill>
              <a:latin typeface="Arial"/>
              <a:ea typeface="HGP創英角ｺﾞｼｯｸUB"/>
            </a:endParaRPr>
          </a:p>
        </p:txBody>
      </p:sp>
      <p:sp>
        <p:nvSpPr>
          <p:cNvPr id="11" name="正方形/長方形 10"/>
          <p:cNvSpPr/>
          <p:nvPr/>
        </p:nvSpPr>
        <p:spPr>
          <a:xfrm>
            <a:off x="1035264" y="486916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High quality audio</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12" name="テキスト ボックス 11"/>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23256071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a:latin typeface="ＭＳ Ｐゴシック" panose="020B0600070205080204" pitchFamily="50" charset="-128"/>
                <a:ea typeface="ＭＳ Ｐゴシック" panose="020B0600070205080204" pitchFamily="50" charset="-128"/>
                <a:cs typeface="Arial" panose="020B0604020202020204" pitchFamily="34" charset="0"/>
              </a:rPr>
              <a:t>Solved </a:t>
            </a:r>
            <a:r>
              <a:rPr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Problem</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4" name="テキスト ボックス 3"/>
          <p:cNvSpPr txBox="1"/>
          <p:nvPr/>
        </p:nvSpPr>
        <p:spPr>
          <a:xfrm>
            <a:off x="246819" y="764703"/>
            <a:ext cx="8739525"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the opposite from the benefit (C)?</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it w/ </a:t>
            </a:r>
            <a:r>
              <a:rPr lang="en-US" altLang="ja-JP" sz="36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C+no</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or not.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D.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D w/o no or not.</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a:t>
            </a:r>
          </a:p>
          <a:p>
            <a:pPr>
              <a:lnSpc>
                <a:spcPct val="150000"/>
              </a:lnSpc>
            </a:pPr>
            <a:r>
              <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E</a:t>
            </a:r>
            <a:r>
              <a:rPr lang="ja-JP" altLang="en-US"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may not exist. </a:t>
            </a:r>
            <a:endPar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5" name="正方形/長方形 4"/>
          <p:cNvSpPr/>
          <p:nvPr/>
        </p:nvSpPr>
        <p:spPr>
          <a:xfrm>
            <a:off x="1040524" y="260133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Low audio quality</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6" name="正方形/長方形 5"/>
          <p:cNvSpPr/>
          <p:nvPr/>
        </p:nvSpPr>
        <p:spPr>
          <a:xfrm>
            <a:off x="1035264" y="425150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7" name="テキスト ボックス 6"/>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20948996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600" dirty="0">
                <a:latin typeface="Arial" charset="0"/>
                <a:ea typeface="HGP創英角ｺﾞｼｯｸUB" pitchFamily="50" charset="-128"/>
              </a:rPr>
              <a:t>Toyota’s 5 </a:t>
            </a:r>
            <a:r>
              <a:rPr lang="en-US" altLang="ja-JP" sz="3600" dirty="0" smtClean="0">
                <a:latin typeface="Arial" charset="0"/>
                <a:ea typeface="HGP創英角ｺﾞｼｯｸUB" pitchFamily="50" charset="-128"/>
              </a:rPr>
              <a:t>Why’s </a:t>
            </a:r>
            <a:r>
              <a:rPr lang="en-US" altLang="ja-JP" sz="3600" dirty="0">
                <a:latin typeface="Arial" charset="0"/>
                <a:ea typeface="HGP創英角ｺﾞｼｯｸUB" pitchFamily="50" charset="-128"/>
              </a:rPr>
              <a:t>(</a:t>
            </a:r>
            <a:r>
              <a:rPr lang="en-US" altLang="ja-JP" sz="2800" dirty="0" err="1">
                <a:latin typeface="Arial" charset="0"/>
                <a:ea typeface="HGP創英角ｺﾞｼｯｸUB" pitchFamily="50" charset="-128"/>
              </a:rPr>
              <a:t>Tai’Ichi</a:t>
            </a:r>
            <a:r>
              <a:rPr lang="en-US" altLang="ja-JP" sz="2800" dirty="0">
                <a:latin typeface="Arial" charset="0"/>
                <a:ea typeface="HGP創英角ｺﾞｼｯｸUB" pitchFamily="50" charset="-128"/>
              </a:rPr>
              <a:t> </a:t>
            </a:r>
            <a:r>
              <a:rPr lang="en-US" altLang="ja-JP" sz="2800" dirty="0" err="1">
                <a:latin typeface="Arial" charset="0"/>
                <a:ea typeface="HGP創英角ｺﾞｼｯｸUB" pitchFamily="50" charset="-128"/>
              </a:rPr>
              <a:t>Ohno</a:t>
            </a:r>
            <a:r>
              <a:rPr lang="en-US" altLang="ja-JP" sz="2800" dirty="0">
                <a:latin typeface="Arial" charset="0"/>
                <a:ea typeface="HGP創英角ｺﾞｼｯｸUB" pitchFamily="50" charset="-128"/>
              </a:rPr>
              <a:t>, former EDP</a:t>
            </a:r>
            <a:r>
              <a:rPr lang="en-US" altLang="ja-JP" sz="3600" dirty="0" smtClean="0">
                <a:latin typeface="Arial" charset="0"/>
                <a:ea typeface="HGP創英角ｺﾞｼｯｸUB" pitchFamily="50" charset="-128"/>
              </a:rPr>
              <a:t>)</a:t>
            </a:r>
            <a:endParaRPr kumimoji="1" lang="ja-JP" altLang="en-US" sz="3600" b="1" dirty="0">
              <a:latin typeface="Arial" panose="020B0604020202020204" pitchFamily="34" charset="0"/>
              <a:cs typeface="Arial" panose="020B0604020202020204" pitchFamily="34" charset="0"/>
            </a:endParaRPr>
          </a:p>
        </p:txBody>
      </p:sp>
      <p:sp>
        <p:nvSpPr>
          <p:cNvPr id="6" name="テキスト ボックス 5"/>
          <p:cNvSpPr txBox="1"/>
          <p:nvPr/>
        </p:nvSpPr>
        <p:spPr>
          <a:xfrm>
            <a:off x="102055" y="845839"/>
            <a:ext cx="8905002" cy="646331"/>
          </a:xfrm>
          <a:prstGeom prst="rect">
            <a:avLst/>
          </a:prstGeom>
          <a:noFill/>
          <a:ln w="38100">
            <a:solidFill>
              <a:srgbClr val="FF0000"/>
            </a:solidFill>
          </a:ln>
        </p:spPr>
        <p:txBody>
          <a:bodyPr wrap="none" rtlCol="0">
            <a:spAutoFit/>
          </a:bodyPr>
          <a:lstStyle/>
          <a:p>
            <a:pPr fontAlgn="base">
              <a:spcBef>
                <a:spcPct val="0"/>
              </a:spcBef>
              <a:spcAft>
                <a:spcPct val="0"/>
              </a:spcAft>
            </a:pPr>
            <a:r>
              <a:rPr lang="en-US" altLang="ja-JP" sz="3600" dirty="0" smtClean="0">
                <a:solidFill>
                  <a:srgbClr val="000000"/>
                </a:solidFill>
                <a:latin typeface="Arial" charset="0"/>
                <a:ea typeface="HGP創英角ｺﾞｼｯｸUB" pitchFamily="50" charset="-128"/>
              </a:rPr>
              <a:t>Find the </a:t>
            </a:r>
            <a:r>
              <a:rPr lang="en-US" altLang="ja-JP" sz="3600" b="1" u="sng" dirty="0" smtClean="0">
                <a:solidFill>
                  <a:srgbClr val="FF0000"/>
                </a:solidFill>
                <a:latin typeface="Arial" charset="0"/>
                <a:ea typeface="HGP創英角ｺﾞｼｯｸUB" pitchFamily="50" charset="-128"/>
              </a:rPr>
              <a:t>root</a:t>
            </a:r>
            <a:r>
              <a:rPr lang="en-US" altLang="ja-JP" sz="3600" dirty="0" smtClean="0">
                <a:solidFill>
                  <a:srgbClr val="000000"/>
                </a:solidFill>
                <a:latin typeface="Arial" charset="0"/>
                <a:ea typeface="HGP創英角ｺﾞｼｯｸUB" pitchFamily="50" charset="-128"/>
              </a:rPr>
              <a:t> </a:t>
            </a:r>
            <a:r>
              <a:rPr lang="en-US" altLang="ja-JP" sz="3600" dirty="0" smtClean="0">
                <a:solidFill>
                  <a:srgbClr val="FF0000"/>
                </a:solidFill>
                <a:latin typeface="Arial" charset="0"/>
                <a:ea typeface="HGP創英角ｺﾞｼｯｸUB" pitchFamily="50" charset="-128"/>
              </a:rPr>
              <a:t>cause</a:t>
            </a:r>
            <a:r>
              <a:rPr lang="en-US" altLang="ja-JP" sz="3600" dirty="0" smtClean="0">
                <a:solidFill>
                  <a:srgbClr val="000000"/>
                </a:solidFill>
                <a:latin typeface="Arial" charset="0"/>
                <a:ea typeface="HGP創英角ｺﾞｼｯｸUB" pitchFamily="50" charset="-128"/>
              </a:rPr>
              <a:t> of the problem to fix it.</a:t>
            </a:r>
            <a:endParaRPr lang="ja-JP" altLang="en-US" sz="3600" dirty="0">
              <a:solidFill>
                <a:srgbClr val="000000"/>
              </a:solidFill>
              <a:latin typeface="Arial" charset="0"/>
              <a:ea typeface="HGP創英角ｺﾞｼｯｸUB" pitchFamily="50" charset="-128"/>
            </a:endParaRPr>
          </a:p>
        </p:txBody>
      </p:sp>
      <p:sp>
        <p:nvSpPr>
          <p:cNvPr id="7" name="テキスト ボックス 6"/>
          <p:cNvSpPr txBox="1"/>
          <p:nvPr/>
        </p:nvSpPr>
        <p:spPr>
          <a:xfrm>
            <a:off x="184159" y="1762779"/>
            <a:ext cx="1414811"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Problem</a:t>
            </a:r>
            <a:endParaRPr lang="ja-JP" altLang="en-US" sz="2800" dirty="0">
              <a:solidFill>
                <a:srgbClr val="000000"/>
              </a:solidFill>
              <a:latin typeface="Arial" charset="0"/>
              <a:ea typeface="HGP創英角ｺﾞｼｯｸUB" pitchFamily="50" charset="-128"/>
            </a:endParaRPr>
          </a:p>
        </p:txBody>
      </p:sp>
      <p:sp>
        <p:nvSpPr>
          <p:cNvPr id="8" name="テキスト ボックス 7"/>
          <p:cNvSpPr txBox="1"/>
          <p:nvPr/>
        </p:nvSpPr>
        <p:spPr>
          <a:xfrm>
            <a:off x="1647757" y="1762779"/>
            <a:ext cx="1282980"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1</a:t>
            </a:r>
            <a:r>
              <a:rPr lang="en-US" altLang="ja-JP" sz="2800" baseline="30000" dirty="0" smtClean="0">
                <a:solidFill>
                  <a:srgbClr val="000000"/>
                </a:solidFill>
                <a:latin typeface="Arial" charset="0"/>
                <a:ea typeface="HGP創英角ｺﾞｼｯｸUB" pitchFamily="50" charset="-128"/>
              </a:rPr>
              <a:t>st</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9" name="テキスト ボックス 8"/>
          <p:cNvSpPr txBox="1"/>
          <p:nvPr/>
        </p:nvSpPr>
        <p:spPr>
          <a:xfrm>
            <a:off x="2982107" y="1762779"/>
            <a:ext cx="1362617"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2</a:t>
            </a:r>
            <a:r>
              <a:rPr lang="en-US" altLang="ja-JP" sz="2800" baseline="30000" dirty="0" smtClean="0">
                <a:solidFill>
                  <a:srgbClr val="000000"/>
                </a:solidFill>
                <a:latin typeface="Arial" charset="0"/>
                <a:ea typeface="HGP創英角ｺﾞｼｯｸUB" pitchFamily="50" charset="-128"/>
              </a:rPr>
              <a:t>nd</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10" name="テキスト ボックス 9"/>
          <p:cNvSpPr txBox="1"/>
          <p:nvPr/>
        </p:nvSpPr>
        <p:spPr>
          <a:xfrm>
            <a:off x="4381081" y="1761090"/>
            <a:ext cx="1317668"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3</a:t>
            </a:r>
            <a:r>
              <a:rPr lang="en-US" altLang="ja-JP" sz="2800" baseline="30000" dirty="0" smtClean="0">
                <a:solidFill>
                  <a:srgbClr val="000000"/>
                </a:solidFill>
                <a:latin typeface="Arial" charset="0"/>
                <a:ea typeface="HGP創英角ｺﾞｼｯｸUB" pitchFamily="50" charset="-128"/>
              </a:rPr>
              <a:t>rd</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11" name="テキスト ボックス 10"/>
          <p:cNvSpPr txBox="1"/>
          <p:nvPr/>
        </p:nvSpPr>
        <p:spPr>
          <a:xfrm>
            <a:off x="5748192" y="1762068"/>
            <a:ext cx="1317733" cy="523220"/>
          </a:xfrm>
          <a:prstGeom prst="rect">
            <a:avLst/>
          </a:prstGeom>
          <a:noFill/>
        </p:spPr>
        <p:txBody>
          <a:bodyPr wrap="none" rtlCol="0">
            <a:spAutoFit/>
          </a:bodyPr>
          <a:lstStyle/>
          <a:p>
            <a:pPr fontAlgn="base">
              <a:spcBef>
                <a:spcPct val="0"/>
              </a:spcBef>
              <a:spcAft>
                <a:spcPct val="0"/>
              </a:spcAft>
            </a:pPr>
            <a:r>
              <a:rPr lang="en-US" altLang="ja-JP" sz="2800" dirty="0">
                <a:solidFill>
                  <a:srgbClr val="000000"/>
                </a:solidFill>
                <a:latin typeface="Arial" charset="0"/>
                <a:ea typeface="HGP創英角ｺﾞｼｯｸUB" pitchFamily="50" charset="-128"/>
              </a:rPr>
              <a:t>4</a:t>
            </a:r>
            <a:r>
              <a:rPr lang="en-US" altLang="ja-JP" sz="2800" baseline="30000" dirty="0" smtClean="0">
                <a:solidFill>
                  <a:srgbClr val="000000"/>
                </a:solidFill>
                <a:latin typeface="Arial" charset="0"/>
                <a:ea typeface="HGP創英角ｺﾞｼｯｸUB" pitchFamily="50" charset="-128"/>
              </a:rPr>
              <a:t>th</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12" name="テキスト ボックス 11"/>
          <p:cNvSpPr txBox="1"/>
          <p:nvPr/>
        </p:nvSpPr>
        <p:spPr>
          <a:xfrm>
            <a:off x="7107021" y="1762779"/>
            <a:ext cx="1317733"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5</a:t>
            </a:r>
            <a:r>
              <a:rPr lang="en-US" altLang="ja-JP" sz="2800" baseline="30000" dirty="0" smtClean="0">
                <a:solidFill>
                  <a:srgbClr val="000000"/>
                </a:solidFill>
                <a:latin typeface="Arial" charset="0"/>
                <a:ea typeface="HGP創英角ｺﾞｼｯｸUB" pitchFamily="50" charset="-128"/>
              </a:rPr>
              <a:t>th</a:t>
            </a:r>
            <a:r>
              <a:rPr lang="en-US" altLang="ja-JP" sz="2800" dirty="0" smtClean="0">
                <a:solidFill>
                  <a:srgbClr val="000000"/>
                </a:solidFill>
                <a:latin typeface="Arial" charset="0"/>
                <a:ea typeface="HGP創英角ｺﾞｼｯｸUB" pitchFamily="50" charset="-128"/>
              </a:rPr>
              <a:t> Why</a:t>
            </a:r>
            <a:endParaRPr lang="ja-JP" altLang="en-US" sz="2800" dirty="0">
              <a:solidFill>
                <a:srgbClr val="000000"/>
              </a:solidFill>
              <a:latin typeface="Arial" charset="0"/>
              <a:ea typeface="HGP創英角ｺﾞｼｯｸUB" pitchFamily="50" charset="-128"/>
            </a:endParaRPr>
          </a:p>
        </p:txBody>
      </p:sp>
      <p:sp>
        <p:nvSpPr>
          <p:cNvPr id="13" name="テキスト ボックス 12"/>
          <p:cNvSpPr txBox="1"/>
          <p:nvPr/>
        </p:nvSpPr>
        <p:spPr>
          <a:xfrm>
            <a:off x="1656321" y="2285043"/>
            <a:ext cx="1490023"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1</a:t>
            </a:r>
            <a:r>
              <a:rPr lang="en-US" altLang="ja-JP" sz="2800" baseline="30000" dirty="0" smtClean="0">
                <a:solidFill>
                  <a:srgbClr val="000000"/>
                </a:solidFill>
                <a:latin typeface="Arial" charset="0"/>
                <a:ea typeface="HGP創英角ｺﾞｼｯｸUB" pitchFamily="50" charset="-128"/>
              </a:rPr>
              <a:t>st</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4" name="テキスト ボックス 13"/>
          <p:cNvSpPr txBox="1"/>
          <p:nvPr/>
        </p:nvSpPr>
        <p:spPr>
          <a:xfrm>
            <a:off x="2990671" y="2757647"/>
            <a:ext cx="1569660"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2</a:t>
            </a:r>
            <a:r>
              <a:rPr lang="en-US" altLang="ja-JP" sz="2800" baseline="30000" dirty="0" smtClean="0">
                <a:solidFill>
                  <a:srgbClr val="000000"/>
                </a:solidFill>
                <a:latin typeface="Arial" charset="0"/>
                <a:ea typeface="HGP創英角ｺﾞｼｯｸUB" pitchFamily="50" charset="-128"/>
              </a:rPr>
              <a:t>nd</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5" name="テキスト ボックス 14"/>
          <p:cNvSpPr txBox="1"/>
          <p:nvPr/>
        </p:nvSpPr>
        <p:spPr>
          <a:xfrm>
            <a:off x="4389645" y="3228562"/>
            <a:ext cx="1524713"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3</a:t>
            </a:r>
            <a:r>
              <a:rPr lang="en-US" altLang="ja-JP" sz="2800" baseline="30000" dirty="0" smtClean="0">
                <a:solidFill>
                  <a:srgbClr val="000000"/>
                </a:solidFill>
                <a:latin typeface="Arial" charset="0"/>
                <a:ea typeface="HGP創英角ｺﾞｼｯｸUB" pitchFamily="50" charset="-128"/>
              </a:rPr>
              <a:t>rd</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6" name="テキスト ボックス 15"/>
          <p:cNvSpPr txBox="1"/>
          <p:nvPr/>
        </p:nvSpPr>
        <p:spPr>
          <a:xfrm>
            <a:off x="5756756" y="3702144"/>
            <a:ext cx="1524776" cy="523220"/>
          </a:xfrm>
          <a:prstGeom prst="rect">
            <a:avLst/>
          </a:prstGeom>
          <a:noFill/>
        </p:spPr>
        <p:txBody>
          <a:bodyPr wrap="none" rtlCol="0">
            <a:spAutoFit/>
          </a:bodyPr>
          <a:lstStyle/>
          <a:p>
            <a:pPr fontAlgn="base">
              <a:spcBef>
                <a:spcPct val="0"/>
              </a:spcBef>
              <a:spcAft>
                <a:spcPct val="0"/>
              </a:spcAft>
            </a:pPr>
            <a:r>
              <a:rPr lang="en-US" altLang="ja-JP" sz="2800" dirty="0">
                <a:solidFill>
                  <a:srgbClr val="000000"/>
                </a:solidFill>
                <a:latin typeface="Arial" charset="0"/>
                <a:ea typeface="HGP創英角ｺﾞｼｯｸUB" pitchFamily="50" charset="-128"/>
              </a:rPr>
              <a:t>4</a:t>
            </a:r>
            <a:r>
              <a:rPr lang="en-US" altLang="ja-JP" sz="2800" baseline="30000" dirty="0" smtClean="0">
                <a:solidFill>
                  <a:srgbClr val="000000"/>
                </a:solidFill>
                <a:latin typeface="Arial" charset="0"/>
                <a:ea typeface="HGP創英角ｺﾞｼｯｸUB" pitchFamily="50" charset="-128"/>
              </a:rPr>
              <a:t>th</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7" name="テキスト ボックス 16"/>
          <p:cNvSpPr txBox="1"/>
          <p:nvPr/>
        </p:nvSpPr>
        <p:spPr>
          <a:xfrm>
            <a:off x="7115585" y="4175459"/>
            <a:ext cx="1524776" cy="523220"/>
          </a:xfrm>
          <a:prstGeom prst="rect">
            <a:avLst/>
          </a:prstGeom>
          <a:noFill/>
        </p:spPr>
        <p:txBody>
          <a:bodyPr wrap="none" rtlCol="0">
            <a:spAutoFit/>
          </a:bodyPr>
          <a:lstStyle/>
          <a:p>
            <a:pPr fontAlgn="base">
              <a:spcBef>
                <a:spcPct val="0"/>
              </a:spcBef>
              <a:spcAft>
                <a:spcPct val="0"/>
              </a:spcAft>
            </a:pPr>
            <a:r>
              <a:rPr lang="en-US" altLang="ja-JP" sz="2800" dirty="0" smtClean="0">
                <a:solidFill>
                  <a:srgbClr val="000000"/>
                </a:solidFill>
                <a:latin typeface="Arial" charset="0"/>
                <a:ea typeface="HGP創英角ｺﾞｼｯｸUB" pitchFamily="50" charset="-128"/>
              </a:rPr>
              <a:t>5</a:t>
            </a:r>
            <a:r>
              <a:rPr lang="en-US" altLang="ja-JP" sz="2800" baseline="30000" dirty="0" smtClean="0">
                <a:solidFill>
                  <a:srgbClr val="000000"/>
                </a:solidFill>
                <a:latin typeface="Arial" charset="0"/>
                <a:ea typeface="HGP創英角ｺﾞｼｯｸUB" pitchFamily="50" charset="-128"/>
              </a:rPr>
              <a:t>th</a:t>
            </a:r>
            <a:r>
              <a:rPr lang="en-US" altLang="ja-JP" sz="2800" dirty="0" smtClean="0">
                <a:solidFill>
                  <a:srgbClr val="000000"/>
                </a:solidFill>
                <a:latin typeface="Arial" charset="0"/>
                <a:ea typeface="HGP創英角ｺﾞｼｯｸUB" pitchFamily="50" charset="-128"/>
              </a:rPr>
              <a:t> Cause</a:t>
            </a:r>
            <a:endParaRPr lang="ja-JP" altLang="en-US" sz="2800" dirty="0">
              <a:solidFill>
                <a:srgbClr val="000000"/>
              </a:solidFill>
              <a:latin typeface="Arial" charset="0"/>
              <a:ea typeface="HGP創英角ｺﾞｼｯｸUB" pitchFamily="50" charset="-128"/>
            </a:endParaRPr>
          </a:p>
        </p:txBody>
      </p:sp>
      <p:sp>
        <p:nvSpPr>
          <p:cNvPr id="18" name="フリーフォーム 17"/>
          <p:cNvSpPr/>
          <p:nvPr/>
        </p:nvSpPr>
        <p:spPr>
          <a:xfrm>
            <a:off x="867587" y="2237200"/>
            <a:ext cx="750014"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19" name="フリーフォーム 18"/>
          <p:cNvSpPr/>
          <p:nvPr/>
        </p:nvSpPr>
        <p:spPr>
          <a:xfrm>
            <a:off x="2561110" y="2718373"/>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20" name="フリーフォーム 19"/>
          <p:cNvSpPr/>
          <p:nvPr/>
        </p:nvSpPr>
        <p:spPr>
          <a:xfrm>
            <a:off x="3987506" y="3199546"/>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21" name="フリーフォーム 20"/>
          <p:cNvSpPr/>
          <p:nvPr/>
        </p:nvSpPr>
        <p:spPr>
          <a:xfrm>
            <a:off x="5312871" y="3651609"/>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22" name="フリーフォーム 21"/>
          <p:cNvSpPr/>
          <p:nvPr/>
        </p:nvSpPr>
        <p:spPr>
          <a:xfrm>
            <a:off x="6689609" y="4144768"/>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HGP創英角ｺﾞｼｯｸUB"/>
              <a:cs typeface="+mn-cs"/>
            </a:endParaRPr>
          </a:p>
        </p:txBody>
      </p:sp>
      <p:sp>
        <p:nvSpPr>
          <p:cNvPr id="23" name="正方形/長方形 22"/>
          <p:cNvSpPr/>
          <p:nvPr/>
        </p:nvSpPr>
        <p:spPr>
          <a:xfrm>
            <a:off x="364830" y="4105424"/>
            <a:ext cx="4066178" cy="369332"/>
          </a:xfrm>
          <a:prstGeom prst="rect">
            <a:avLst/>
          </a:prstGeom>
        </p:spPr>
        <p:txBody>
          <a:bodyPr wrap="none">
            <a:spAutoFit/>
          </a:bodyPr>
          <a:lstStyle/>
          <a:p>
            <a:pPr fontAlgn="base">
              <a:spcBef>
                <a:spcPct val="0"/>
              </a:spcBef>
              <a:spcAft>
                <a:spcPct val="0"/>
              </a:spcAft>
            </a:pPr>
            <a:r>
              <a:rPr lang="en-US" altLang="ja-JP" dirty="0">
                <a:solidFill>
                  <a:srgbClr val="000000"/>
                </a:solidFill>
                <a:latin typeface="Arial" charset="0"/>
                <a:ea typeface="HGP創英角ｺﾞｼｯｸUB" pitchFamily="50" charset="-128"/>
              </a:rPr>
              <a:t>http://www4.tokai.or.jp/advi-qc/p01.htm</a:t>
            </a:r>
            <a:endParaRPr lang="ja-JP" altLang="en-US" dirty="0">
              <a:solidFill>
                <a:srgbClr val="000000"/>
              </a:solidFill>
              <a:latin typeface="Arial" charset="0"/>
              <a:ea typeface="HGP創英角ｺﾞｼｯｸUB" pitchFamily="50" charset="-128"/>
            </a:endParaRPr>
          </a:p>
        </p:txBody>
      </p:sp>
      <p:sp>
        <p:nvSpPr>
          <p:cNvPr id="3" name="テキスト ボックス 2"/>
          <p:cNvSpPr txBox="1"/>
          <p:nvPr/>
        </p:nvSpPr>
        <p:spPr>
          <a:xfrm>
            <a:off x="330896" y="4738422"/>
            <a:ext cx="7988405" cy="1569660"/>
          </a:xfrm>
          <a:prstGeom prst="rect">
            <a:avLst/>
          </a:prstGeom>
          <a:noFill/>
          <a:ln w="28575">
            <a:solidFill>
              <a:srgbClr val="0000FF"/>
            </a:solidFill>
          </a:ln>
        </p:spPr>
        <p:txBody>
          <a:bodyPr wrap="none" rtlCol="0">
            <a:spAutoFit/>
          </a:bodyPr>
          <a:lstStyle/>
          <a:p>
            <a:r>
              <a:rPr kumimoji="1" lang="en-US" altLang="ja-JP" sz="3200" dirty="0" smtClean="0"/>
              <a:t>Problem: </a:t>
            </a:r>
            <a:r>
              <a:rPr lang="en-US" altLang="ja-JP" sz="3200" dirty="0" smtClean="0"/>
              <a:t>Pre-echo at attacks</a:t>
            </a:r>
            <a:endParaRPr kumimoji="1" lang="en-US" altLang="ja-JP" sz="3200" dirty="0" smtClean="0"/>
          </a:p>
          <a:p>
            <a:r>
              <a:rPr kumimoji="1" lang="en-US" altLang="ja-JP" sz="3200" dirty="0" smtClean="0"/>
              <a:t>Cause 1: </a:t>
            </a:r>
            <a:r>
              <a:rPr kumimoji="1" lang="en-US" altLang="ja-JP" sz="3200" dirty="0" smtClean="0">
                <a:solidFill>
                  <a:srgbClr val="FF0000"/>
                </a:solidFill>
              </a:rPr>
              <a:t>Trade-off </a:t>
            </a:r>
            <a:r>
              <a:rPr kumimoji="1" lang="en-US" altLang="ja-JP" sz="3200" dirty="0" smtClean="0"/>
              <a:t>between BS and quality</a:t>
            </a:r>
          </a:p>
          <a:p>
            <a:r>
              <a:rPr lang="en-US" altLang="ja-JP" sz="3200" dirty="0" smtClean="0"/>
              <a:t>Solution: </a:t>
            </a:r>
            <a:r>
              <a:rPr lang="en-US" altLang="ja-JP" sz="3200" dirty="0" smtClean="0">
                <a:solidFill>
                  <a:srgbClr val="FF0000"/>
                </a:solidFill>
              </a:rPr>
              <a:t>Adaptive</a:t>
            </a:r>
            <a:r>
              <a:rPr lang="en-US" altLang="ja-JP" sz="3200" dirty="0" smtClean="0"/>
              <a:t> block size transform</a:t>
            </a:r>
            <a:endParaRPr kumimoji="1" lang="ja-JP" altLang="en-US" sz="3200" dirty="0"/>
          </a:p>
        </p:txBody>
      </p:sp>
    </p:spTree>
    <p:extLst>
      <p:ext uri="{BB962C8B-B14F-4D97-AF65-F5344CB8AC3E}">
        <p14:creationId xmlns:p14="http://schemas.microsoft.com/office/powerpoint/2010/main" val="35510443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a:latin typeface="Arial" panose="020B0604020202020204" pitchFamily="34" charset="0"/>
                <a:cs typeface="Arial" panose="020B0604020202020204" pitchFamily="34" charset="0"/>
              </a:rPr>
              <a:t>Problem Analysis and </a:t>
            </a:r>
            <a:r>
              <a:rPr lang="en-US" altLang="ja-JP" sz="4000" dirty="0" smtClean="0">
                <a:latin typeface="Arial" panose="020B0604020202020204" pitchFamily="34" charset="0"/>
                <a:cs typeface="Arial" panose="020B0604020202020204" pitchFamily="34" charset="0"/>
              </a:rPr>
              <a:t>Solution 2</a:t>
            </a:r>
            <a:endParaRPr kumimoji="1" lang="ja-JP" altLang="en-US" sz="4000" dirty="0">
              <a:latin typeface="Arial" panose="020B0604020202020204" pitchFamily="34" charset="0"/>
              <a:cs typeface="Arial" panose="020B0604020202020204" pitchFamily="34" charset="0"/>
            </a:endParaRPr>
          </a:p>
        </p:txBody>
      </p:sp>
      <p:sp>
        <p:nvSpPr>
          <p:cNvPr id="76" name="Rectangle 36"/>
          <p:cNvSpPr>
            <a:spLocks noChangeArrowheads="1"/>
          </p:cNvSpPr>
          <p:nvPr/>
        </p:nvSpPr>
        <p:spPr bwMode="auto">
          <a:xfrm>
            <a:off x="714025" y="800820"/>
            <a:ext cx="7857279" cy="461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4295" tIns="8890" rIns="74295" bIns="8890" anchor="ctr" anchorCtr="1">
            <a:spAutoFit/>
          </a:bodyPr>
          <a:lstStyle/>
          <a:p>
            <a:pPr algn="just" eaLnBrk="0" fontAlgn="base" hangingPunct="0">
              <a:lnSpc>
                <a:spcPct val="112000"/>
              </a:lnSpc>
              <a:spcBef>
                <a:spcPct val="0"/>
              </a:spcBef>
              <a:spcAft>
                <a:spcPct val="0"/>
              </a:spcAft>
            </a:pPr>
            <a:r>
              <a:rPr kumimoji="0" lang="en-US" altLang="ja-JP" sz="2800" b="1" dirty="0" smtClean="0">
                <a:solidFill>
                  <a:srgbClr val="000000"/>
                </a:solidFill>
                <a:latin typeface="Arial" panose="020B0604020202020204" pitchFamily="34" charset="0"/>
                <a:cs typeface="Arial" panose="020B0604020202020204" pitchFamily="34" charset="0"/>
              </a:rPr>
              <a:t>Problem: </a:t>
            </a:r>
            <a:r>
              <a:rPr kumimoji="0" lang="en-US" altLang="ja-JP" sz="2800" b="1" u="sng" dirty="0" smtClean="0">
                <a:solidFill>
                  <a:srgbClr val="FF0000"/>
                </a:solidFill>
                <a:latin typeface="Arial" panose="020B0604020202020204" pitchFamily="34" charset="0"/>
                <a:cs typeface="Arial" panose="020B0604020202020204" pitchFamily="34" charset="0"/>
              </a:rPr>
              <a:t>Change in the magnitude in a block</a:t>
            </a:r>
            <a:endParaRPr kumimoji="0" lang="en-US" altLang="ja-JP" sz="4400" u="sng" dirty="0">
              <a:solidFill>
                <a:srgbClr val="FF0000"/>
              </a:solidFill>
              <a:latin typeface="Arial" panose="020B0604020202020204" pitchFamily="34" charset="0"/>
              <a:cs typeface="Arial" panose="020B0604020202020204" pitchFamily="34" charset="0"/>
            </a:endParaRPr>
          </a:p>
        </p:txBody>
      </p:sp>
      <p:sp>
        <p:nvSpPr>
          <p:cNvPr id="78" name="正方形/長方形 77"/>
          <p:cNvSpPr/>
          <p:nvPr/>
        </p:nvSpPr>
        <p:spPr>
          <a:xfrm>
            <a:off x="4570413" y="1270680"/>
            <a:ext cx="4332287" cy="5309507"/>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a:p>
        </p:txBody>
      </p:sp>
      <p:pic>
        <p:nvPicPr>
          <p:cNvPr id="79" name="Picture 27" descr="C:\Users\0000010520263\Mail\Desktop\attack.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413" y="2969311"/>
            <a:ext cx="39052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8" descr="C:\Users\0000010520263\Mail\Desktop\attack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813" y="5071161"/>
            <a:ext cx="14668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フリーフォーム 66"/>
          <p:cNvSpPr>
            <a:spLocks/>
          </p:cNvSpPr>
          <p:nvPr/>
        </p:nvSpPr>
        <p:spPr bwMode="auto">
          <a:xfrm>
            <a:off x="4862513" y="5067986"/>
            <a:ext cx="2403475" cy="1211262"/>
          </a:xfrm>
          <a:custGeom>
            <a:avLst/>
            <a:gdLst>
              <a:gd name="T0" fmla="*/ 0 w 2404296"/>
              <a:gd name="T1" fmla="*/ 28643004 h 51219"/>
              <a:gd name="T2" fmla="*/ 373944 w 2404296"/>
              <a:gd name="T3" fmla="*/ 35780 h 51219"/>
              <a:gd name="T4" fmla="*/ 891714 w 2404296"/>
              <a:gd name="T5" fmla="*/ 23278914 h 51219"/>
              <a:gd name="T6" fmla="*/ 1166581 w 2404296"/>
              <a:gd name="T7" fmla="*/ 12551279 h 51219"/>
              <a:gd name="T8" fmla="*/ 1438250 w 2404296"/>
              <a:gd name="T9" fmla="*/ 21491050 h 51219"/>
              <a:gd name="T10" fmla="*/ 1860137 w 2404296"/>
              <a:gd name="T11" fmla="*/ 1823645 h 51219"/>
              <a:gd name="T12" fmla="*/ 2154178 w 2404296"/>
              <a:gd name="T13" fmla="*/ 19703209 h 51219"/>
              <a:gd name="T14" fmla="*/ 2302191 w 2404296"/>
              <a:gd name="T15" fmla="*/ 8316249 h 51219"/>
              <a:gd name="T16" fmla="*/ 2403475 w 2404296"/>
              <a:gd name="T17" fmla="*/ 16043646 h 512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04296" h="51219">
                <a:moveTo>
                  <a:pt x="0" y="51219"/>
                </a:moveTo>
                <a:cubicBezTo>
                  <a:pt x="134282" y="50575"/>
                  <a:pt x="255775" y="978"/>
                  <a:pt x="374072" y="64"/>
                </a:cubicBezTo>
                <a:cubicBezTo>
                  <a:pt x="513805" y="-1902"/>
                  <a:pt x="753473" y="41627"/>
                  <a:pt x="892019" y="41627"/>
                </a:cubicBezTo>
                <a:cubicBezTo>
                  <a:pt x="983672" y="41524"/>
                  <a:pt x="1072129" y="22276"/>
                  <a:pt x="1166979" y="22444"/>
                </a:cubicBezTo>
                <a:cubicBezTo>
                  <a:pt x="1257566" y="22444"/>
                  <a:pt x="1348154" y="38430"/>
                  <a:pt x="1438741" y="38430"/>
                </a:cubicBezTo>
                <a:cubicBezTo>
                  <a:pt x="1578353" y="38597"/>
                  <a:pt x="1711569" y="3229"/>
                  <a:pt x="1860772" y="3261"/>
                </a:cubicBezTo>
                <a:cubicBezTo>
                  <a:pt x="1970542" y="3229"/>
                  <a:pt x="2045143" y="35401"/>
                  <a:pt x="2154914" y="35233"/>
                </a:cubicBezTo>
                <a:cubicBezTo>
                  <a:pt x="2225253" y="35058"/>
                  <a:pt x="2261413" y="15962"/>
                  <a:pt x="2302977" y="14871"/>
                </a:cubicBezTo>
                <a:cubicBezTo>
                  <a:pt x="2344541" y="13780"/>
                  <a:pt x="2370523" y="23976"/>
                  <a:pt x="2404296" y="28689"/>
                </a:cubicBezTo>
              </a:path>
            </a:pathLst>
          </a:custGeom>
          <a:noFill/>
          <a:ln w="28575" cap="flat" cmpd="sng" algn="ctr">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ja-JP" altLang="en-US"/>
          </a:p>
        </p:txBody>
      </p:sp>
      <p:sp>
        <p:nvSpPr>
          <p:cNvPr id="82" name="フリーフォーム 67"/>
          <p:cNvSpPr>
            <a:spLocks/>
          </p:cNvSpPr>
          <p:nvPr/>
        </p:nvSpPr>
        <p:spPr bwMode="auto">
          <a:xfrm>
            <a:off x="4816475" y="3632886"/>
            <a:ext cx="2452688" cy="52387"/>
          </a:xfrm>
          <a:custGeom>
            <a:avLst/>
            <a:gdLst>
              <a:gd name="T0" fmla="*/ 0 w 2404296"/>
              <a:gd name="T1" fmla="*/ 52387 h 51155"/>
              <a:gd name="T2" fmla="*/ 389425 w 2404296"/>
              <a:gd name="T3" fmla="*/ 0 h 51155"/>
              <a:gd name="T4" fmla="*/ 928630 w 2404296"/>
              <a:gd name="T5" fmla="*/ 42564 h 51155"/>
              <a:gd name="T6" fmla="*/ 1214876 w 2404296"/>
              <a:gd name="T7" fmla="*/ 22919 h 51155"/>
              <a:gd name="T8" fmla="*/ 1497792 w 2404296"/>
              <a:gd name="T9" fmla="*/ 39290 h 51155"/>
              <a:gd name="T10" fmla="*/ 1937144 w 2404296"/>
              <a:gd name="T11" fmla="*/ 3274 h 51155"/>
              <a:gd name="T12" fmla="*/ 2243359 w 2404296"/>
              <a:gd name="T13" fmla="*/ 36016 h 51155"/>
              <a:gd name="T14" fmla="*/ 2502976 w 2404296"/>
              <a:gd name="T15" fmla="*/ 16371 h 51155"/>
              <a:gd name="T16" fmla="*/ 2502976 w 2404296"/>
              <a:gd name="T17" fmla="*/ 16371 h 51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04296" h="51155">
                <a:moveTo>
                  <a:pt x="0" y="51155"/>
                </a:moveTo>
                <a:cubicBezTo>
                  <a:pt x="121494" y="49024"/>
                  <a:pt x="252578" y="2131"/>
                  <a:pt x="374072" y="0"/>
                </a:cubicBezTo>
                <a:cubicBezTo>
                  <a:pt x="512618" y="0"/>
                  <a:pt x="753473" y="41563"/>
                  <a:pt x="892019" y="41563"/>
                </a:cubicBezTo>
                <a:cubicBezTo>
                  <a:pt x="983672" y="39432"/>
                  <a:pt x="1075326" y="24511"/>
                  <a:pt x="1166979" y="22380"/>
                </a:cubicBezTo>
                <a:cubicBezTo>
                  <a:pt x="1257566" y="22380"/>
                  <a:pt x="1348154" y="38366"/>
                  <a:pt x="1438741" y="38366"/>
                </a:cubicBezTo>
                <a:cubicBezTo>
                  <a:pt x="1571958" y="36235"/>
                  <a:pt x="1727555" y="5328"/>
                  <a:pt x="1860772" y="3197"/>
                </a:cubicBezTo>
                <a:cubicBezTo>
                  <a:pt x="1957754" y="5328"/>
                  <a:pt x="2057932" y="33038"/>
                  <a:pt x="2154914" y="35169"/>
                </a:cubicBezTo>
                <a:lnTo>
                  <a:pt x="2404296" y="15986"/>
                </a:lnTo>
              </a:path>
            </a:pathLst>
          </a:custGeom>
          <a:noFill/>
          <a:ln w="28575" cap="flat" cmpd="sng" algn="ctr">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ja-JP" altLang="en-US"/>
          </a:p>
        </p:txBody>
      </p:sp>
      <p:sp>
        <p:nvSpPr>
          <p:cNvPr id="83" name="AutoShape 17"/>
          <p:cNvSpPr>
            <a:spLocks noChangeArrowheads="1"/>
          </p:cNvSpPr>
          <p:nvPr/>
        </p:nvSpPr>
        <p:spPr bwMode="auto">
          <a:xfrm rot="5400000">
            <a:off x="6258719" y="4406792"/>
            <a:ext cx="609600" cy="427038"/>
          </a:xfrm>
          <a:prstGeom prst="rightArrow">
            <a:avLst>
              <a:gd name="adj1" fmla="val 50000"/>
              <a:gd name="adj2" fmla="val 35688"/>
            </a:avLst>
          </a:prstGeom>
          <a:solidFill>
            <a:srgbClr val="FF0000"/>
          </a:solidFill>
          <a:ln w="9525">
            <a:solidFill>
              <a:srgbClr val="FF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4000">
                <a:solidFill>
                  <a:schemeClr val="tx1"/>
                </a:solidFill>
                <a:latin typeface="ＭＳ Ｐゴシック" panose="020B0600070205080204" pitchFamily="50" charset="-128"/>
                <a:ea typeface="ＭＳ Ｐゴシック"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kumimoji="1" sz="3600">
                <a:solidFill>
                  <a:schemeClr val="tx1"/>
                </a:solidFill>
                <a:latin typeface="ＭＳ Ｐゴシック" panose="020B0600070205080204" pitchFamily="50" charset="-128"/>
                <a:ea typeface="ＭＳ Ｐゴシック"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kumimoji="1" sz="2400">
                <a:solidFill>
                  <a:schemeClr val="tx1"/>
                </a:solidFill>
                <a:latin typeface="ＭＳ Ｐゴシック" panose="020B0600070205080204" pitchFamily="50" charset="-128"/>
                <a:ea typeface="ＭＳ Ｐゴシック"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9pPr>
          </a:lstStyle>
          <a:p>
            <a:pPr>
              <a:spcBef>
                <a:spcPct val="0"/>
              </a:spcBef>
              <a:buClrTx/>
              <a:buSzTx/>
              <a:buFontTx/>
              <a:buNone/>
            </a:pPr>
            <a:endParaRPr kumimoji="0" lang="ja-JP" altLang="en-US" sz="1800">
              <a:latin typeface="Arial" panose="020B0604020202020204" pitchFamily="34" charset="0"/>
              <a:cs typeface="Arial" panose="020B0604020202020204" pitchFamily="34" charset="0"/>
            </a:endParaRPr>
          </a:p>
        </p:txBody>
      </p:sp>
      <p:cxnSp>
        <p:nvCxnSpPr>
          <p:cNvPr id="84" name="カギ線コネクタ 69"/>
          <p:cNvCxnSpPr>
            <a:cxnSpLocks noChangeShapeType="1"/>
          </p:cNvCxnSpPr>
          <p:nvPr/>
        </p:nvCxnSpPr>
        <p:spPr bwMode="auto">
          <a:xfrm>
            <a:off x="4824413" y="3299511"/>
            <a:ext cx="3905250" cy="876300"/>
          </a:xfrm>
          <a:prstGeom prst="bentConnector3">
            <a:avLst>
              <a:gd name="adj1" fmla="val 62861"/>
            </a:avLst>
          </a:prstGeom>
          <a:noFill/>
          <a:ln w="38100" algn="ctr">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Text Box 12"/>
          <p:cNvSpPr txBox="1">
            <a:spLocks noChangeArrowheads="1"/>
          </p:cNvSpPr>
          <p:nvPr/>
        </p:nvSpPr>
        <p:spPr bwMode="auto">
          <a:xfrm>
            <a:off x="5559425" y="3050273"/>
            <a:ext cx="1119188" cy="455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nchorCtr="1"/>
          <a:lstStyle>
            <a:lvl1pPr>
              <a:spcBef>
                <a:spcPct val="20000"/>
              </a:spcBef>
              <a:buClr>
                <a:schemeClr val="folHlink"/>
              </a:buClr>
              <a:buSzPct val="60000"/>
              <a:buFont typeface="Wingdings" panose="05000000000000000000" pitchFamily="2" charset="2"/>
              <a:buChar char="n"/>
              <a:defRPr kumimoji="1" sz="4000">
                <a:solidFill>
                  <a:schemeClr val="tx1"/>
                </a:solidFill>
                <a:latin typeface="ＭＳ Ｐゴシック" panose="020B0600070205080204" pitchFamily="50" charset="-128"/>
                <a:ea typeface="ＭＳ Ｐゴシック"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kumimoji="1" sz="3600">
                <a:solidFill>
                  <a:schemeClr val="tx1"/>
                </a:solidFill>
                <a:latin typeface="ＭＳ Ｐゴシック" panose="020B0600070205080204" pitchFamily="50" charset="-128"/>
                <a:ea typeface="ＭＳ Ｐゴシック"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kumimoji="1" sz="2400">
                <a:solidFill>
                  <a:schemeClr val="tx1"/>
                </a:solidFill>
                <a:latin typeface="ＭＳ Ｐゴシック" panose="020B0600070205080204" pitchFamily="50" charset="-128"/>
                <a:ea typeface="ＭＳ Ｐゴシック"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spcBef>
                <a:spcPct val="50000"/>
              </a:spcBef>
              <a:buClrTx/>
              <a:buSzTx/>
              <a:buFontTx/>
              <a:buNone/>
            </a:pPr>
            <a:r>
              <a:rPr lang="en-US" altLang="ja-JP" sz="3200" dirty="0" smtClean="0">
                <a:latin typeface="Arial" panose="020B0604020202020204" pitchFamily="34" charset="0"/>
                <a:cs typeface="Arial" panose="020B0604020202020204" pitchFamily="34" charset="0"/>
              </a:rPr>
              <a:t>Gain</a:t>
            </a:r>
            <a:endParaRPr lang="ja-JP" altLang="en-US" sz="3200" dirty="0">
              <a:latin typeface="Arial" panose="020B0604020202020204" pitchFamily="34" charset="0"/>
              <a:cs typeface="Arial" panose="020B0604020202020204" pitchFamily="34" charset="0"/>
            </a:endParaRPr>
          </a:p>
        </p:txBody>
      </p:sp>
      <p:sp>
        <p:nvSpPr>
          <p:cNvPr id="86" name="四角形吹き出し 71"/>
          <p:cNvSpPr>
            <a:spLocks noChangeArrowheads="1"/>
          </p:cNvSpPr>
          <p:nvPr/>
        </p:nvSpPr>
        <p:spPr bwMode="auto">
          <a:xfrm>
            <a:off x="5076825" y="6123673"/>
            <a:ext cx="1970088" cy="314325"/>
          </a:xfrm>
          <a:prstGeom prst="wedgeRectCallout">
            <a:avLst>
              <a:gd name="adj1" fmla="val 63542"/>
              <a:gd name="adj2" fmla="val -149500"/>
            </a:avLst>
          </a:prstGeom>
          <a:solidFill>
            <a:srgbClr val="99FFCC"/>
          </a:solidFill>
          <a:ln w="9525" algn="ctr">
            <a:solidFill>
              <a:srgbClr val="00B050"/>
            </a:solidFill>
            <a:miter lim="800000"/>
            <a:headEnd/>
            <a:tailEnd/>
          </a:ln>
          <a:effectLst/>
        </p:spPr>
        <p:txBody>
          <a:bodyPr wrap="none" lIns="36000" tIns="36000" rIns="36000" bIns="36000" anchor="ctr" anchorCtr="1"/>
          <a:lstStyle>
            <a:lvl1pPr>
              <a:spcBef>
                <a:spcPct val="20000"/>
              </a:spcBef>
              <a:buClr>
                <a:schemeClr val="folHlink"/>
              </a:buClr>
              <a:buSzPct val="60000"/>
              <a:buFont typeface="Wingdings" panose="05000000000000000000" pitchFamily="2" charset="2"/>
              <a:buChar char="n"/>
              <a:defRPr kumimoji="1" sz="4000">
                <a:solidFill>
                  <a:schemeClr val="tx1"/>
                </a:solidFill>
                <a:latin typeface="ＭＳ Ｐゴシック" panose="020B0600070205080204" pitchFamily="50" charset="-128"/>
                <a:ea typeface="ＭＳ Ｐゴシック"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kumimoji="1" sz="3600">
                <a:solidFill>
                  <a:schemeClr val="tx1"/>
                </a:solidFill>
                <a:latin typeface="ＭＳ Ｐゴシック" panose="020B0600070205080204" pitchFamily="50" charset="-128"/>
                <a:ea typeface="ＭＳ Ｐゴシック"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kumimoji="1" sz="2400">
                <a:solidFill>
                  <a:schemeClr val="tx1"/>
                </a:solidFill>
                <a:latin typeface="ＭＳ Ｐゴシック" panose="020B0600070205080204" pitchFamily="50" charset="-128"/>
                <a:ea typeface="ＭＳ Ｐゴシック"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a:spcBef>
                <a:spcPct val="0"/>
              </a:spcBef>
              <a:buClrTx/>
              <a:buSzTx/>
              <a:buFontTx/>
              <a:buNone/>
            </a:pPr>
            <a:r>
              <a:rPr kumimoji="0" lang="en-US" altLang="ja-JP" sz="2800" dirty="0" smtClean="0">
                <a:latin typeface="Arial" panose="020B0604020202020204" pitchFamily="34" charset="0"/>
              </a:rPr>
              <a:t>No attack</a:t>
            </a:r>
            <a:endParaRPr kumimoji="0" lang="ja-JP" altLang="en-US" sz="2800" dirty="0">
              <a:latin typeface="Arial" panose="020B0604020202020204" pitchFamily="34" charset="0"/>
            </a:endParaRPr>
          </a:p>
        </p:txBody>
      </p:sp>
      <p:sp>
        <p:nvSpPr>
          <p:cNvPr id="87" name="Text Box 12"/>
          <p:cNvSpPr txBox="1">
            <a:spLocks noChangeArrowheads="1"/>
          </p:cNvSpPr>
          <p:nvPr/>
        </p:nvSpPr>
        <p:spPr bwMode="auto">
          <a:xfrm>
            <a:off x="5076825" y="1270681"/>
            <a:ext cx="3365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nchorCtr="1"/>
          <a:lstStyle>
            <a:lvl1pPr>
              <a:spcBef>
                <a:spcPct val="20000"/>
              </a:spcBef>
              <a:buClr>
                <a:schemeClr val="folHlink"/>
              </a:buClr>
              <a:buSzPct val="60000"/>
              <a:buFont typeface="Wingdings" panose="05000000000000000000" pitchFamily="2" charset="2"/>
              <a:buChar char="n"/>
              <a:defRPr kumimoji="1" sz="4000">
                <a:solidFill>
                  <a:schemeClr val="tx1"/>
                </a:solidFill>
                <a:latin typeface="ＭＳ Ｐゴシック" panose="020B0600070205080204" pitchFamily="50" charset="-128"/>
                <a:ea typeface="ＭＳ Ｐゴシック"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kumimoji="1" sz="3600">
                <a:solidFill>
                  <a:schemeClr val="tx1"/>
                </a:solidFill>
                <a:latin typeface="ＭＳ Ｐゴシック" panose="020B0600070205080204" pitchFamily="50" charset="-128"/>
                <a:ea typeface="ＭＳ Ｐゴシック"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kumimoji="1" sz="2400">
                <a:solidFill>
                  <a:schemeClr val="tx1"/>
                </a:solidFill>
                <a:latin typeface="ＭＳ Ｐゴシック" panose="020B0600070205080204" pitchFamily="50" charset="-128"/>
                <a:ea typeface="ＭＳ Ｐゴシック"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spcBef>
                <a:spcPct val="50000"/>
              </a:spcBef>
              <a:buClrTx/>
              <a:buSzTx/>
              <a:buFontTx/>
              <a:buNone/>
            </a:pPr>
            <a:r>
              <a:rPr lang="en-US" altLang="ja-JP" sz="3200" dirty="0">
                <a:latin typeface="Arial" panose="020B0604020202020204" pitchFamily="34" charset="0"/>
                <a:cs typeface="Arial" panose="020B0604020202020204" pitchFamily="34" charset="0"/>
              </a:rPr>
              <a:t>Gain multiplication</a:t>
            </a:r>
            <a:endParaRPr lang="ja-JP" altLang="en-US" sz="3200" dirty="0">
              <a:latin typeface="Arial" panose="020B0604020202020204" pitchFamily="34" charset="0"/>
              <a:cs typeface="Arial" panose="020B0604020202020204" pitchFamily="34" charset="0"/>
            </a:endParaRPr>
          </a:p>
        </p:txBody>
      </p:sp>
      <p:sp>
        <p:nvSpPr>
          <p:cNvPr id="88" name="Text Box 12"/>
          <p:cNvSpPr txBox="1">
            <a:spLocks noChangeArrowheads="1"/>
          </p:cNvSpPr>
          <p:nvPr/>
        </p:nvSpPr>
        <p:spPr bwMode="auto">
          <a:xfrm>
            <a:off x="4754563" y="1732648"/>
            <a:ext cx="3687762"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nchorCtr="1"/>
          <a:lstStyle>
            <a:lvl1pPr>
              <a:spcBef>
                <a:spcPct val="20000"/>
              </a:spcBef>
              <a:buClr>
                <a:schemeClr val="folHlink"/>
              </a:buClr>
              <a:buSzPct val="60000"/>
              <a:buFont typeface="Wingdings" panose="05000000000000000000" pitchFamily="2" charset="2"/>
              <a:buChar char="n"/>
              <a:defRPr kumimoji="1" sz="4000">
                <a:solidFill>
                  <a:schemeClr val="tx1"/>
                </a:solidFill>
                <a:latin typeface="ＭＳ Ｐゴシック" panose="020B0600070205080204" pitchFamily="50" charset="-128"/>
                <a:ea typeface="ＭＳ Ｐゴシック"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kumimoji="1" sz="3600">
                <a:solidFill>
                  <a:schemeClr val="tx1"/>
                </a:solidFill>
                <a:latin typeface="ＭＳ Ｐゴシック" panose="020B0600070205080204" pitchFamily="50" charset="-128"/>
                <a:ea typeface="ＭＳ Ｐゴシック"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kumimoji="1" sz="28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kumimoji="1" sz="2400">
                <a:solidFill>
                  <a:schemeClr val="tx1"/>
                </a:solidFill>
                <a:latin typeface="ＭＳ Ｐゴシック" panose="020B0600070205080204" pitchFamily="50" charset="-128"/>
                <a:ea typeface="ＭＳ Ｐゴシック"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ct val="90000"/>
              </a:lnSpc>
              <a:spcBef>
                <a:spcPct val="50000"/>
              </a:spcBef>
              <a:buClrTx/>
              <a:buSzTx/>
              <a:buFontTx/>
              <a:buNone/>
            </a:pPr>
            <a:r>
              <a:rPr lang="en-US" altLang="ja-JP" sz="3200" dirty="0" smtClean="0">
                <a:solidFill>
                  <a:srgbClr val="0000FF"/>
                </a:solidFill>
                <a:latin typeface="Arial" panose="020B0604020202020204" pitchFamily="34" charset="0"/>
                <a:cs typeface="Arial" panose="020B0604020202020204" pitchFamily="34" charset="0"/>
              </a:rPr>
              <a:t>Apply staircase gain</a:t>
            </a:r>
            <a:endParaRPr lang="en-US" altLang="ja-JP" sz="3200" dirty="0">
              <a:solidFill>
                <a:srgbClr val="0000FF"/>
              </a:solidFill>
              <a:latin typeface="Arial" panose="020B0604020202020204" pitchFamily="34" charset="0"/>
              <a:cs typeface="Arial" panose="020B0604020202020204" pitchFamily="34" charset="0"/>
            </a:endParaRPr>
          </a:p>
          <a:p>
            <a:pPr eaLnBrk="1" hangingPunct="1">
              <a:lnSpc>
                <a:spcPct val="90000"/>
              </a:lnSpc>
              <a:spcBef>
                <a:spcPct val="50000"/>
              </a:spcBef>
              <a:buClrTx/>
              <a:buSzTx/>
              <a:buFontTx/>
              <a:buNone/>
            </a:pPr>
            <a:r>
              <a:rPr lang="en-US" altLang="ja-JP" sz="3200" dirty="0" smtClean="0">
                <a:solidFill>
                  <a:srgbClr val="0000FF"/>
                </a:solidFill>
                <a:latin typeface="Arial" panose="020B0604020202020204" pitchFamily="34" charset="0"/>
                <a:cs typeface="Arial" panose="020B0604020202020204" pitchFamily="34" charset="0"/>
              </a:rPr>
              <a:t>to flatten an </a:t>
            </a:r>
            <a:r>
              <a:rPr lang="en-US" altLang="ja-JP" sz="3200" dirty="0" err="1" smtClean="0">
                <a:solidFill>
                  <a:srgbClr val="0000FF"/>
                </a:solidFill>
                <a:latin typeface="Arial" panose="020B0604020202020204" pitchFamily="34" charset="0"/>
                <a:cs typeface="Arial" panose="020B0604020202020204" pitchFamily="34" charset="0"/>
              </a:rPr>
              <a:t>atack</a:t>
            </a:r>
            <a:endParaRPr lang="en-US" altLang="ja-JP" sz="3200" dirty="0">
              <a:solidFill>
                <a:srgbClr val="0000FF"/>
              </a:solidFill>
              <a:latin typeface="Arial" panose="020B0604020202020204" pitchFamily="34" charset="0"/>
              <a:cs typeface="Arial" panose="020B0604020202020204" pitchFamily="34" charset="0"/>
            </a:endParaRPr>
          </a:p>
        </p:txBody>
      </p:sp>
      <p:sp>
        <p:nvSpPr>
          <p:cNvPr id="89" name="Rectangle 87"/>
          <p:cNvSpPr>
            <a:spLocks noChangeArrowheads="1"/>
          </p:cNvSpPr>
          <p:nvPr/>
        </p:nvSpPr>
        <p:spPr bwMode="auto">
          <a:xfrm>
            <a:off x="423864" y="1385888"/>
            <a:ext cx="2118857" cy="44323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pic>
        <p:nvPicPr>
          <p:cNvPr id="90" name="Picture 67" descr="preEcho5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75" y="4687888"/>
            <a:ext cx="3906838" cy="101758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preEcho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8" y="2813050"/>
            <a:ext cx="3860800" cy="1050925"/>
          </a:xfrm>
          <a:prstGeom prst="rect">
            <a:avLst/>
          </a:prstGeom>
          <a:noFill/>
          <a:extLst>
            <a:ext uri="{909E8E84-426E-40DD-AFC4-6F175D3DCCD1}">
              <a14:hiddenFill xmlns:a14="http://schemas.microsoft.com/office/drawing/2010/main">
                <a:solidFill>
                  <a:srgbClr val="FFFFFF"/>
                </a:solidFill>
              </a14:hiddenFill>
            </a:ext>
          </a:extLst>
        </p:spPr>
      </p:pic>
      <p:sp>
        <p:nvSpPr>
          <p:cNvPr id="92" name="Text Box 55"/>
          <p:cNvSpPr txBox="1">
            <a:spLocks noChangeArrowheads="1"/>
          </p:cNvSpPr>
          <p:nvPr/>
        </p:nvSpPr>
        <p:spPr bwMode="auto">
          <a:xfrm rot="-5400000">
            <a:off x="3236913" y="4052570"/>
            <a:ext cx="299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kumimoji="0" lang="en-US" altLang="ja-JP" sz="2400">
                <a:solidFill>
                  <a:srgbClr val="000000"/>
                </a:solidFill>
                <a:latin typeface="Arial" panose="020B0604020202020204" pitchFamily="34" charset="0"/>
                <a:cs typeface="Arial" panose="020B0604020202020204" pitchFamily="34" charset="0"/>
              </a:rPr>
              <a:t>Segmental SNR [dB]</a:t>
            </a:r>
          </a:p>
        </p:txBody>
      </p:sp>
      <p:sp>
        <p:nvSpPr>
          <p:cNvPr id="94" name="Oval 13"/>
          <p:cNvSpPr>
            <a:spLocks noChangeArrowheads="1"/>
          </p:cNvSpPr>
          <p:nvPr/>
        </p:nvSpPr>
        <p:spPr bwMode="auto">
          <a:xfrm>
            <a:off x="498475" y="3175000"/>
            <a:ext cx="2432050" cy="461963"/>
          </a:xfrm>
          <a:prstGeom prst="ellipse">
            <a:avLst/>
          </a:prstGeom>
          <a:noFill/>
          <a:ln w="38100">
            <a:solidFill>
              <a:srgbClr val="CC00CC"/>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0" lang="ja-JP" altLang="ja-JP">
              <a:solidFill>
                <a:srgbClr val="000000"/>
              </a:solidFill>
              <a:latin typeface="Arial" panose="020B0604020202020204" pitchFamily="34" charset="0"/>
              <a:cs typeface="Arial" panose="020B0604020202020204" pitchFamily="34" charset="0"/>
            </a:endParaRPr>
          </a:p>
        </p:txBody>
      </p:sp>
      <p:sp>
        <p:nvSpPr>
          <p:cNvPr id="95" name="Text Box 20"/>
          <p:cNvSpPr txBox="1">
            <a:spLocks noChangeArrowheads="1"/>
          </p:cNvSpPr>
          <p:nvPr/>
        </p:nvSpPr>
        <p:spPr bwMode="auto">
          <a:xfrm>
            <a:off x="1195388" y="3527425"/>
            <a:ext cx="1203325" cy="3000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lnSpc>
                <a:spcPct val="80000"/>
              </a:lnSpc>
              <a:spcBef>
                <a:spcPct val="0"/>
              </a:spcBef>
              <a:spcAft>
                <a:spcPct val="0"/>
              </a:spcAft>
            </a:pPr>
            <a:r>
              <a:rPr kumimoji="0" lang="en-US" altLang="ja-JP" sz="2400">
                <a:solidFill>
                  <a:srgbClr val="FF0000"/>
                </a:solidFill>
                <a:latin typeface="Arial" panose="020B0604020202020204" pitchFamily="34" charset="0"/>
                <a:cs typeface="Arial" panose="020B0604020202020204" pitchFamily="34" charset="0"/>
              </a:rPr>
              <a:t>Audible</a:t>
            </a:r>
          </a:p>
        </p:txBody>
      </p:sp>
      <p:pic>
        <p:nvPicPr>
          <p:cNvPr id="96" name="Picture 2" descr="preEcho5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4687888"/>
            <a:ext cx="3867150" cy="1017587"/>
          </a:xfrm>
          <a:prstGeom prst="rect">
            <a:avLst/>
          </a:prstGeom>
          <a:noFill/>
          <a:extLst>
            <a:ext uri="{909E8E84-426E-40DD-AFC4-6F175D3DCCD1}">
              <a14:hiddenFill xmlns:a14="http://schemas.microsoft.com/office/drawing/2010/main">
                <a:solidFill>
                  <a:srgbClr val="FFFFFF"/>
                </a:solidFill>
              </a14:hiddenFill>
            </a:ext>
          </a:extLst>
        </p:spPr>
      </p:pic>
      <p:sp>
        <p:nvSpPr>
          <p:cNvPr id="97" name="Oval 14"/>
          <p:cNvSpPr>
            <a:spLocks noChangeArrowheads="1"/>
          </p:cNvSpPr>
          <p:nvPr/>
        </p:nvSpPr>
        <p:spPr bwMode="auto">
          <a:xfrm>
            <a:off x="2432050" y="4967288"/>
            <a:ext cx="534988" cy="461962"/>
          </a:xfrm>
          <a:prstGeom prst="ellipse">
            <a:avLst/>
          </a:prstGeom>
          <a:noFill/>
          <a:ln w="38100">
            <a:solidFill>
              <a:srgbClr val="CC00CC"/>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98" name="AutoShape 34"/>
          <p:cNvSpPr>
            <a:spLocks noChangeArrowheads="1"/>
          </p:cNvSpPr>
          <p:nvPr/>
        </p:nvSpPr>
        <p:spPr bwMode="auto">
          <a:xfrm>
            <a:off x="490538" y="5772150"/>
            <a:ext cx="1963737" cy="200025"/>
          </a:xfrm>
          <a:prstGeom prst="leftRightArrow">
            <a:avLst>
              <a:gd name="adj1" fmla="val 49204"/>
              <a:gd name="adj2" fmla="val 99220"/>
            </a:avLst>
          </a:prstGeom>
          <a:solidFill>
            <a:srgbClr val="C0C0C0"/>
          </a:solidFill>
          <a:ln w="9525">
            <a:solidFill>
              <a:srgbClr val="000000"/>
            </a:solidFill>
            <a:miter lim="800000"/>
            <a:headEnd/>
            <a:tailEnd/>
          </a:ln>
        </p:spPr>
        <p:txBody>
          <a:bodyPr lIns="74295" tIns="8890" rIns="74295" bIns="8890"/>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pic>
        <p:nvPicPr>
          <p:cNvPr id="99" name="Picture 4" descr="sourceSign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13" y="1495425"/>
            <a:ext cx="3868737" cy="1019175"/>
          </a:xfrm>
          <a:prstGeom prst="rect">
            <a:avLst/>
          </a:prstGeom>
          <a:noFill/>
          <a:extLst>
            <a:ext uri="{909E8E84-426E-40DD-AFC4-6F175D3DCCD1}">
              <a14:hiddenFill xmlns:a14="http://schemas.microsoft.com/office/drawing/2010/main">
                <a:solidFill>
                  <a:srgbClr val="FFFFFF"/>
                </a:solidFill>
              </a14:hiddenFill>
            </a:ext>
          </a:extLst>
        </p:spPr>
      </p:pic>
      <p:sp>
        <p:nvSpPr>
          <p:cNvPr id="100" name="Line 10"/>
          <p:cNvSpPr>
            <a:spLocks noChangeShapeType="1"/>
          </p:cNvSpPr>
          <p:nvPr/>
        </p:nvSpPr>
        <p:spPr bwMode="auto">
          <a:xfrm>
            <a:off x="511175" y="4922838"/>
            <a:ext cx="1920875" cy="15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01" name="Text Box 15"/>
          <p:cNvSpPr txBox="1">
            <a:spLocks noChangeArrowheads="1"/>
          </p:cNvSpPr>
          <p:nvPr/>
        </p:nvSpPr>
        <p:spPr bwMode="auto">
          <a:xfrm>
            <a:off x="531813" y="3870325"/>
            <a:ext cx="393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kumimoji="0" lang="en-US" altLang="ja-JP" sz="2900">
                <a:solidFill>
                  <a:srgbClr val="FF0000"/>
                </a:solidFill>
                <a:latin typeface="Arial" panose="020B0604020202020204" pitchFamily="34" charset="0"/>
                <a:cs typeface="Arial" panose="020B0604020202020204" pitchFamily="34" charset="0"/>
              </a:rPr>
              <a:t>Pre-Echo</a:t>
            </a:r>
            <a:r>
              <a:rPr kumimoji="0" lang="ja-JP" altLang="en-US" sz="2100">
                <a:solidFill>
                  <a:srgbClr val="FF0000"/>
                </a:solidFill>
                <a:latin typeface="Arial" panose="020B0604020202020204" pitchFamily="34" charset="0"/>
                <a:cs typeface="Arial" panose="020B0604020202020204" pitchFamily="34" charset="0"/>
              </a:rPr>
              <a:t>（</a:t>
            </a:r>
            <a:r>
              <a:rPr kumimoji="0" lang="en-US" altLang="ja-JP" sz="2100">
                <a:solidFill>
                  <a:srgbClr val="FF0000"/>
                </a:solidFill>
                <a:latin typeface="Arial" panose="020B0604020202020204" pitchFamily="34" charset="0"/>
                <a:cs typeface="Arial" panose="020B0604020202020204" pitchFamily="34" charset="0"/>
              </a:rPr>
              <a:t>Preceding Noise</a:t>
            </a:r>
            <a:r>
              <a:rPr kumimoji="0" lang="ja-JP" altLang="en-US" sz="2100">
                <a:solidFill>
                  <a:srgbClr val="FF0000"/>
                </a:solidFill>
                <a:latin typeface="Arial" panose="020B0604020202020204" pitchFamily="34" charset="0"/>
                <a:cs typeface="Arial" panose="020B0604020202020204" pitchFamily="34" charset="0"/>
              </a:rPr>
              <a:t>）</a:t>
            </a:r>
          </a:p>
        </p:txBody>
      </p:sp>
      <p:sp>
        <p:nvSpPr>
          <p:cNvPr id="102" name="AutoShape 21"/>
          <p:cNvSpPr>
            <a:spLocks noChangeArrowheads="1"/>
          </p:cNvSpPr>
          <p:nvPr/>
        </p:nvSpPr>
        <p:spPr bwMode="auto">
          <a:xfrm>
            <a:off x="2542722" y="3595688"/>
            <a:ext cx="358775" cy="398462"/>
          </a:xfrm>
          <a:prstGeom prst="upArrow">
            <a:avLst>
              <a:gd name="adj1" fmla="val 50000"/>
              <a:gd name="adj2" fmla="val 63384"/>
            </a:avLst>
          </a:prstGeom>
          <a:solidFill>
            <a:srgbClr val="00CC66"/>
          </a:solidFill>
          <a:ln w="9525">
            <a:noFill/>
            <a:miter lim="800000"/>
            <a:headEnd/>
            <a:tailEnd/>
          </a:ln>
          <a:effec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03" name="AutoShape 22"/>
          <p:cNvSpPr>
            <a:spLocks noChangeArrowheads="1"/>
          </p:cNvSpPr>
          <p:nvPr/>
        </p:nvSpPr>
        <p:spPr bwMode="auto">
          <a:xfrm flipV="1">
            <a:off x="2542722" y="4394199"/>
            <a:ext cx="362398" cy="398463"/>
          </a:xfrm>
          <a:prstGeom prst="upArrow">
            <a:avLst>
              <a:gd name="adj1" fmla="val 50000"/>
              <a:gd name="adj2" fmla="val 62750"/>
            </a:avLst>
          </a:prstGeom>
          <a:solidFill>
            <a:srgbClr val="00CC66"/>
          </a:solidFill>
          <a:ln w="9525">
            <a:noFill/>
            <a:miter lim="800000"/>
            <a:headEnd/>
            <a:tailEnd/>
          </a:ln>
          <a:effec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04" name="Text Box 12"/>
          <p:cNvSpPr txBox="1">
            <a:spLocks noChangeArrowheads="1"/>
          </p:cNvSpPr>
          <p:nvPr/>
        </p:nvSpPr>
        <p:spPr bwMode="auto">
          <a:xfrm>
            <a:off x="677863" y="5389563"/>
            <a:ext cx="1608137"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eaLnBrk="0" fontAlgn="base" hangingPunct="0">
              <a:spcBef>
                <a:spcPct val="50000"/>
              </a:spcBef>
              <a:spcAft>
                <a:spcPct val="0"/>
              </a:spcAft>
            </a:pPr>
            <a:r>
              <a:rPr lang="en-US" altLang="ja-JP" sz="1600" b="1">
                <a:solidFill>
                  <a:srgbClr val="000000"/>
                </a:solidFill>
                <a:latin typeface="Arial" panose="020B0604020202020204" pitchFamily="34" charset="0"/>
                <a:cs typeface="Arial" panose="020B0604020202020204" pitchFamily="34" charset="0"/>
              </a:rPr>
              <a:t>Low Distortion</a:t>
            </a:r>
          </a:p>
        </p:txBody>
      </p:sp>
      <p:sp>
        <p:nvSpPr>
          <p:cNvPr id="105" name="Oval 8"/>
          <p:cNvSpPr>
            <a:spLocks noChangeArrowheads="1"/>
          </p:cNvSpPr>
          <p:nvPr/>
        </p:nvSpPr>
        <p:spPr bwMode="auto">
          <a:xfrm>
            <a:off x="409575" y="4981575"/>
            <a:ext cx="2063750" cy="461963"/>
          </a:xfrm>
          <a:prstGeom prst="ellipse">
            <a:avLst/>
          </a:prstGeom>
          <a:noFill/>
          <a:ln w="38100">
            <a:solidFill>
              <a:srgbClr val="00FF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06" name="Text Box 64"/>
          <p:cNvSpPr txBox="1">
            <a:spLocks noChangeArrowheads="1"/>
          </p:cNvSpPr>
          <p:nvPr/>
        </p:nvSpPr>
        <p:spPr bwMode="auto">
          <a:xfrm>
            <a:off x="681038" y="2168525"/>
            <a:ext cx="88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kumimoji="0" lang="en-US" altLang="ja-JP" sz="2000">
                <a:solidFill>
                  <a:srgbClr val="000000"/>
                </a:solidFill>
                <a:latin typeface="Arial" panose="020B0604020202020204" pitchFamily="34" charset="0"/>
                <a:cs typeface="Arial" panose="020B0604020202020204" pitchFamily="34" charset="0"/>
              </a:rPr>
              <a:t>Attack</a:t>
            </a:r>
          </a:p>
        </p:txBody>
      </p:sp>
      <p:sp>
        <p:nvSpPr>
          <p:cNvPr id="107" name="Freeform 65"/>
          <p:cNvSpPr>
            <a:spLocks/>
          </p:cNvSpPr>
          <p:nvPr/>
        </p:nvSpPr>
        <p:spPr bwMode="auto">
          <a:xfrm flipV="1">
            <a:off x="1524000" y="2120900"/>
            <a:ext cx="1409700" cy="254000"/>
          </a:xfrm>
          <a:custGeom>
            <a:avLst/>
            <a:gdLst>
              <a:gd name="T0" fmla="*/ 0 w 1046"/>
              <a:gd name="T1" fmla="*/ 0 h 219"/>
              <a:gd name="T2" fmla="*/ 589 w 1046"/>
              <a:gd name="T3" fmla="*/ 0 h 219"/>
              <a:gd name="T4" fmla="*/ 1046 w 1046"/>
              <a:gd name="T5" fmla="*/ 219 h 219"/>
            </a:gdLst>
            <a:ahLst/>
            <a:cxnLst>
              <a:cxn ang="0">
                <a:pos x="T0" y="T1"/>
              </a:cxn>
              <a:cxn ang="0">
                <a:pos x="T2" y="T3"/>
              </a:cxn>
              <a:cxn ang="0">
                <a:pos x="T4" y="T5"/>
              </a:cxn>
            </a:cxnLst>
            <a:rect l="0" t="0" r="r" b="b"/>
            <a:pathLst>
              <a:path w="1046" h="219">
                <a:moveTo>
                  <a:pt x="0" y="0"/>
                </a:moveTo>
                <a:lnTo>
                  <a:pt x="589" y="0"/>
                </a:lnTo>
                <a:lnTo>
                  <a:pt x="1046" y="219"/>
                </a:lnTo>
              </a:path>
            </a:pathLst>
          </a:custGeom>
          <a:noFill/>
          <a:ln w="190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08" name="Rectangle 69"/>
          <p:cNvSpPr>
            <a:spLocks noChangeArrowheads="1"/>
          </p:cNvSpPr>
          <p:nvPr/>
        </p:nvSpPr>
        <p:spPr bwMode="auto">
          <a:xfrm>
            <a:off x="3414713" y="4643438"/>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09" name="Rectangle 75"/>
          <p:cNvSpPr>
            <a:spLocks noChangeArrowheads="1"/>
          </p:cNvSpPr>
          <p:nvPr/>
        </p:nvSpPr>
        <p:spPr bwMode="auto">
          <a:xfrm>
            <a:off x="2446338" y="4643438"/>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0" name="Rectangle 76"/>
          <p:cNvSpPr>
            <a:spLocks noChangeArrowheads="1"/>
          </p:cNvSpPr>
          <p:nvPr/>
        </p:nvSpPr>
        <p:spPr bwMode="auto">
          <a:xfrm>
            <a:off x="1479550" y="4641850"/>
            <a:ext cx="966788"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1" name="Rectangle 77"/>
          <p:cNvSpPr>
            <a:spLocks noChangeArrowheads="1"/>
          </p:cNvSpPr>
          <p:nvPr/>
        </p:nvSpPr>
        <p:spPr bwMode="auto">
          <a:xfrm>
            <a:off x="509588" y="4643438"/>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2" name="Rectangle 79"/>
          <p:cNvSpPr>
            <a:spLocks noChangeArrowheads="1"/>
          </p:cNvSpPr>
          <p:nvPr/>
        </p:nvSpPr>
        <p:spPr bwMode="auto">
          <a:xfrm>
            <a:off x="3422650" y="27844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3" name="Rectangle 80"/>
          <p:cNvSpPr>
            <a:spLocks noChangeArrowheads="1"/>
          </p:cNvSpPr>
          <p:nvPr/>
        </p:nvSpPr>
        <p:spPr bwMode="auto">
          <a:xfrm>
            <a:off x="2454275" y="27844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4" name="Rectangle 81"/>
          <p:cNvSpPr>
            <a:spLocks noChangeArrowheads="1"/>
          </p:cNvSpPr>
          <p:nvPr/>
        </p:nvSpPr>
        <p:spPr bwMode="auto">
          <a:xfrm>
            <a:off x="1487488" y="2782888"/>
            <a:ext cx="966787"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5" name="Rectangle 82"/>
          <p:cNvSpPr>
            <a:spLocks noChangeArrowheads="1"/>
          </p:cNvSpPr>
          <p:nvPr/>
        </p:nvSpPr>
        <p:spPr bwMode="auto">
          <a:xfrm>
            <a:off x="517525" y="27844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6" name="Rectangle 83"/>
          <p:cNvSpPr>
            <a:spLocks noChangeArrowheads="1"/>
          </p:cNvSpPr>
          <p:nvPr/>
        </p:nvSpPr>
        <p:spPr bwMode="auto">
          <a:xfrm>
            <a:off x="3429000" y="14636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7" name="Rectangle 84"/>
          <p:cNvSpPr>
            <a:spLocks noChangeArrowheads="1"/>
          </p:cNvSpPr>
          <p:nvPr/>
        </p:nvSpPr>
        <p:spPr bwMode="auto">
          <a:xfrm>
            <a:off x="2460625" y="14636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8" name="Rectangle 85"/>
          <p:cNvSpPr>
            <a:spLocks noChangeArrowheads="1"/>
          </p:cNvSpPr>
          <p:nvPr/>
        </p:nvSpPr>
        <p:spPr bwMode="auto">
          <a:xfrm>
            <a:off x="1493838" y="1462088"/>
            <a:ext cx="966787"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19" name="Rectangle 86"/>
          <p:cNvSpPr>
            <a:spLocks noChangeArrowheads="1"/>
          </p:cNvSpPr>
          <p:nvPr/>
        </p:nvSpPr>
        <p:spPr bwMode="auto">
          <a:xfrm>
            <a:off x="523875" y="1463675"/>
            <a:ext cx="968375" cy="1098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20" name="Text Box 5"/>
          <p:cNvSpPr txBox="1">
            <a:spLocks noChangeArrowheads="1"/>
          </p:cNvSpPr>
          <p:nvPr/>
        </p:nvSpPr>
        <p:spPr bwMode="auto">
          <a:xfrm>
            <a:off x="465138" y="1460500"/>
            <a:ext cx="1055687" cy="40640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eaLnBrk="0" fontAlgn="base" hangingPunct="0">
              <a:spcBef>
                <a:spcPct val="50000"/>
              </a:spcBef>
              <a:spcAft>
                <a:spcPct val="0"/>
              </a:spcAft>
            </a:pPr>
            <a:r>
              <a:rPr lang="en-US" altLang="ja-JP" sz="2000" b="1">
                <a:solidFill>
                  <a:srgbClr val="FF0000"/>
                </a:solidFill>
                <a:latin typeface="Arial" panose="020B0604020202020204" pitchFamily="34" charset="0"/>
                <a:cs typeface="Arial" panose="020B0604020202020204" pitchFamily="34" charset="0"/>
              </a:rPr>
              <a:t>Source</a:t>
            </a:r>
          </a:p>
        </p:txBody>
      </p:sp>
      <p:sp>
        <p:nvSpPr>
          <p:cNvPr id="121" name="Line 88"/>
          <p:cNvSpPr>
            <a:spLocks noChangeShapeType="1"/>
          </p:cNvSpPr>
          <p:nvPr/>
        </p:nvSpPr>
        <p:spPr bwMode="auto">
          <a:xfrm flipH="1">
            <a:off x="2441575" y="1436688"/>
            <a:ext cx="1588" cy="779462"/>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kumimoji="0" lang="ja-JP" altLang="en-US">
              <a:solidFill>
                <a:srgbClr val="000000"/>
              </a:solidFill>
              <a:latin typeface="Arial" panose="020B0604020202020204" pitchFamily="34" charset="0"/>
              <a:cs typeface="Arial" panose="020B0604020202020204" pitchFamily="34" charset="0"/>
            </a:endParaRPr>
          </a:p>
        </p:txBody>
      </p:sp>
      <p:sp>
        <p:nvSpPr>
          <p:cNvPr id="122" name="Text Box 16"/>
          <p:cNvSpPr txBox="1">
            <a:spLocks noChangeArrowheads="1"/>
          </p:cNvSpPr>
          <p:nvPr/>
        </p:nvSpPr>
        <p:spPr bwMode="auto">
          <a:xfrm>
            <a:off x="34925" y="2587625"/>
            <a:ext cx="23717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eaLnBrk="0" fontAlgn="base" hangingPunct="0">
              <a:spcBef>
                <a:spcPct val="50000"/>
              </a:spcBef>
              <a:spcAft>
                <a:spcPct val="0"/>
              </a:spcAft>
            </a:pPr>
            <a:r>
              <a:rPr lang="en-US" altLang="ja-JP" sz="2000" b="1">
                <a:solidFill>
                  <a:srgbClr val="000000"/>
                </a:solidFill>
                <a:latin typeface="Arial" panose="020B0604020202020204" pitchFamily="34" charset="0"/>
                <a:cs typeface="Arial" panose="020B0604020202020204" pitchFamily="34" charset="0"/>
              </a:rPr>
              <a:t>Long Block (1024)</a:t>
            </a:r>
          </a:p>
        </p:txBody>
      </p:sp>
      <p:sp>
        <p:nvSpPr>
          <p:cNvPr id="123" name="Text Box 11"/>
          <p:cNvSpPr txBox="1">
            <a:spLocks noChangeArrowheads="1"/>
          </p:cNvSpPr>
          <p:nvPr/>
        </p:nvSpPr>
        <p:spPr bwMode="auto">
          <a:xfrm>
            <a:off x="153988" y="4419600"/>
            <a:ext cx="2271712"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eaLnBrk="0" fontAlgn="base" hangingPunct="0">
              <a:spcBef>
                <a:spcPct val="50000"/>
              </a:spcBef>
              <a:spcAft>
                <a:spcPct val="0"/>
              </a:spcAft>
            </a:pPr>
            <a:r>
              <a:rPr lang="en-US" altLang="ja-JP" sz="2000" b="1">
                <a:solidFill>
                  <a:srgbClr val="000000"/>
                </a:solidFill>
                <a:latin typeface="Arial" panose="020B0604020202020204" pitchFamily="34" charset="0"/>
                <a:cs typeface="Arial" panose="020B0604020202020204" pitchFamily="34" charset="0"/>
              </a:rPr>
              <a:t>Short Block (256)</a:t>
            </a:r>
          </a:p>
        </p:txBody>
      </p:sp>
      <p:sp>
        <p:nvSpPr>
          <p:cNvPr id="125" name="Text Box 17"/>
          <p:cNvSpPr txBox="1">
            <a:spLocks noChangeArrowheads="1"/>
          </p:cNvSpPr>
          <p:nvPr/>
        </p:nvSpPr>
        <p:spPr bwMode="auto">
          <a:xfrm>
            <a:off x="2641473" y="5756720"/>
            <a:ext cx="1997075" cy="3476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3" tIns="45712" rIns="91423" bIns="45712" anchor="ctr" anchorCtr="1">
            <a:spAutoFit/>
          </a:bodyPr>
          <a:lstStyle>
            <a:lvl1pPr>
              <a:defRPr kumimoji="1">
                <a:solidFill>
                  <a:schemeClr val="tx1"/>
                </a:solidFill>
                <a:latin typeface="Arial" charset="0"/>
                <a:ea typeface="ＭＳ Ｐゴシック" pitchFamily="50" charset="-128"/>
              </a:defRPr>
            </a:lvl1pPr>
            <a:lvl2pPr>
              <a:defRPr kumimoji="1">
                <a:solidFill>
                  <a:schemeClr val="tx1"/>
                </a:solidFill>
                <a:latin typeface="Arial" charset="0"/>
                <a:ea typeface="ＭＳ Ｐゴシック" pitchFamily="50" charset="-128"/>
              </a:defRPr>
            </a:lvl2pPr>
            <a:lvl3pPr>
              <a:defRPr kumimoji="1">
                <a:solidFill>
                  <a:schemeClr val="tx1"/>
                </a:solidFill>
                <a:latin typeface="Arial" charset="0"/>
                <a:ea typeface="ＭＳ Ｐゴシック" pitchFamily="50" charset="-128"/>
              </a:defRPr>
            </a:lvl3pPr>
            <a:lvl4pPr>
              <a:defRPr kumimoji="1">
                <a:solidFill>
                  <a:schemeClr val="tx1"/>
                </a:solidFill>
                <a:latin typeface="Arial" charset="0"/>
                <a:ea typeface="ＭＳ Ｐゴシック" pitchFamily="50" charset="-128"/>
              </a:defRPr>
            </a:lvl4pPr>
            <a:lvl5pPr marL="1827213">
              <a:defRPr kumimoji="1">
                <a:solidFill>
                  <a:schemeClr val="tx1"/>
                </a:solidFill>
                <a:latin typeface="Arial" charset="0"/>
                <a:ea typeface="ＭＳ Ｐゴシック" pitchFamily="50" charset="-128"/>
              </a:defRPr>
            </a:lvl5pPr>
            <a:lvl6pPr marL="2284413" fontAlgn="base">
              <a:spcBef>
                <a:spcPct val="0"/>
              </a:spcBef>
              <a:spcAft>
                <a:spcPct val="0"/>
              </a:spcAft>
              <a:defRPr kumimoji="1">
                <a:solidFill>
                  <a:schemeClr val="tx1"/>
                </a:solidFill>
                <a:latin typeface="Arial" charset="0"/>
                <a:ea typeface="ＭＳ Ｐゴシック" pitchFamily="50" charset="-128"/>
              </a:defRPr>
            </a:lvl6pPr>
            <a:lvl7pPr marL="2741613" fontAlgn="base">
              <a:spcBef>
                <a:spcPct val="0"/>
              </a:spcBef>
              <a:spcAft>
                <a:spcPct val="0"/>
              </a:spcAft>
              <a:defRPr kumimoji="1">
                <a:solidFill>
                  <a:schemeClr val="tx1"/>
                </a:solidFill>
                <a:latin typeface="Arial" charset="0"/>
                <a:ea typeface="ＭＳ Ｐゴシック" pitchFamily="50" charset="-128"/>
              </a:defRPr>
            </a:lvl7pPr>
            <a:lvl8pPr marL="3198813" fontAlgn="base">
              <a:spcBef>
                <a:spcPct val="0"/>
              </a:spcBef>
              <a:spcAft>
                <a:spcPct val="0"/>
              </a:spcAft>
              <a:defRPr kumimoji="1">
                <a:solidFill>
                  <a:schemeClr val="tx1"/>
                </a:solidFill>
                <a:latin typeface="Arial" charset="0"/>
                <a:ea typeface="ＭＳ Ｐゴシック" pitchFamily="50" charset="-128"/>
              </a:defRPr>
            </a:lvl8pPr>
            <a:lvl9pPr marL="3656013" fontAlgn="base">
              <a:spcBef>
                <a:spcPct val="0"/>
              </a:spcBef>
              <a:spcAft>
                <a:spcPct val="0"/>
              </a:spcAft>
              <a:defRPr kumimoji="1">
                <a:solidFill>
                  <a:schemeClr val="tx1"/>
                </a:solidFill>
                <a:latin typeface="Arial" charset="0"/>
                <a:ea typeface="ＭＳ Ｐゴシック" pitchFamily="50" charset="-128"/>
              </a:defRPr>
            </a:lvl9pPr>
          </a:lstStyle>
          <a:p>
            <a:pPr algn="ctr" eaLnBrk="0" fontAlgn="base" hangingPunct="0">
              <a:lnSpc>
                <a:spcPct val="10000"/>
              </a:lnSpc>
              <a:spcBef>
                <a:spcPct val="50000"/>
              </a:spcBef>
              <a:spcAft>
                <a:spcPct val="0"/>
              </a:spcAft>
            </a:pPr>
            <a:r>
              <a:rPr lang="en-US" altLang="ja-JP" sz="2400" b="1" dirty="0">
                <a:solidFill>
                  <a:srgbClr val="FF0000"/>
                </a:solidFill>
                <a:latin typeface="Arial" panose="020B0604020202020204" pitchFamily="34" charset="0"/>
                <a:cs typeface="Arial" panose="020B0604020202020204" pitchFamily="34" charset="0"/>
              </a:rPr>
              <a:t>Inaudible by</a:t>
            </a:r>
          </a:p>
          <a:p>
            <a:pPr algn="ctr" eaLnBrk="0" fontAlgn="base" hangingPunct="0">
              <a:lnSpc>
                <a:spcPct val="10000"/>
              </a:lnSpc>
              <a:spcBef>
                <a:spcPct val="50000"/>
              </a:spcBef>
              <a:spcAft>
                <a:spcPct val="0"/>
              </a:spcAft>
            </a:pPr>
            <a:r>
              <a:rPr lang="en-US" altLang="ja-JP" sz="2400" b="1" dirty="0">
                <a:solidFill>
                  <a:srgbClr val="FF0000"/>
                </a:solidFill>
                <a:latin typeface="Arial" panose="020B0604020202020204" pitchFamily="34" charset="0"/>
                <a:cs typeface="Arial" panose="020B0604020202020204" pitchFamily="34" charset="0"/>
              </a:rPr>
              <a:t>pre-masking</a:t>
            </a:r>
          </a:p>
        </p:txBody>
      </p:sp>
    </p:spTree>
    <p:extLst>
      <p:ext uri="{BB962C8B-B14F-4D97-AF65-F5344CB8AC3E}">
        <p14:creationId xmlns:p14="http://schemas.microsoft.com/office/powerpoint/2010/main" val="14219159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Arial" panose="020B0604020202020204" pitchFamily="34" charset="0"/>
                <a:ea typeface="ＭＳ Ｐゴシック" panose="020B0600070205080204" pitchFamily="50" charset="-128"/>
                <a:cs typeface="Arial" panose="020B0604020202020204" pitchFamily="34" charset="0"/>
              </a:rPr>
              <a:t>Point of Your Paper</a:t>
            </a:r>
            <a:endParaRPr kumimoji="1" lang="ja-JP" altLang="en-US" sz="40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7" name="テキスト ボックス 6"/>
          <p:cNvSpPr txBox="1"/>
          <p:nvPr/>
        </p:nvSpPr>
        <p:spPr>
          <a:xfrm>
            <a:off x="467544" y="622809"/>
            <a:ext cx="8219256"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first</a:t>
            </a:r>
            <a:r>
              <a:rPr lang="en-US" altLang="ja-JP" sz="3600" u="sng"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in the world?</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A.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t>
            </a:r>
            <a:r>
              <a:rPr lang="en-US" altLang="ja-JP" sz="3600"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the </a:t>
            </a:r>
            <a:r>
              <a:rPr lang="en-US" altLang="ja-JP" sz="3600" b="1" u="sng"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trick</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/function to achieve it?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B.</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a user benefit(s)?</a:t>
            </a:r>
            <a:endPar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2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a:t>
            </a:r>
          </a:p>
        </p:txBody>
      </p:sp>
      <p:sp>
        <p:nvSpPr>
          <p:cNvPr id="9" name="正方形/長方形 8"/>
          <p:cNvSpPr/>
          <p:nvPr/>
        </p:nvSpPr>
        <p:spPr>
          <a:xfrm>
            <a:off x="1040524" y="162880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solidFill>
                  <a:srgbClr val="000000"/>
                </a:solidFill>
                <a:latin typeface="Arial"/>
                <a:ea typeface="HGP創英角ｺﾞｼｯｸUB"/>
              </a:rPr>
              <a:t>Pre-echo suppression</a:t>
            </a:r>
            <a:endParaRPr kumimoji="0" lang="ja-JP" altLang="en-US" sz="3600" kern="0" dirty="0">
              <a:solidFill>
                <a:srgbClr val="000000"/>
              </a:solidFill>
              <a:latin typeface="Arial"/>
              <a:ea typeface="HGP創英角ｺﾞｼｯｸUB"/>
            </a:endParaRPr>
          </a:p>
        </p:txBody>
      </p:sp>
      <p:sp>
        <p:nvSpPr>
          <p:cNvPr id="10" name="正方形/長方形 9"/>
          <p:cNvSpPr/>
          <p:nvPr/>
        </p:nvSpPr>
        <p:spPr>
          <a:xfrm>
            <a:off x="1035264" y="3318201"/>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solidFill>
                  <a:srgbClr val="000000"/>
                </a:solidFill>
                <a:latin typeface="Arial"/>
                <a:ea typeface="HGP創英角ｺﾞｼｯｸUB"/>
              </a:rPr>
              <a:t>Staircase gain</a:t>
            </a:r>
            <a:endParaRPr kumimoji="0" lang="ja-JP" altLang="en-US" sz="3600" kern="0" dirty="0">
              <a:solidFill>
                <a:srgbClr val="000000"/>
              </a:solidFill>
              <a:latin typeface="Arial"/>
              <a:ea typeface="HGP創英角ｺﾞｼｯｸUB"/>
            </a:endParaRPr>
          </a:p>
        </p:txBody>
      </p:sp>
      <p:sp>
        <p:nvSpPr>
          <p:cNvPr id="11" name="正方形/長方形 10"/>
          <p:cNvSpPr/>
          <p:nvPr/>
        </p:nvSpPr>
        <p:spPr>
          <a:xfrm>
            <a:off x="1035264" y="4869160"/>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High quality audio</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12" name="テキスト ボックス 11"/>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2907147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b="1" dirty="0">
                <a:latin typeface="Arial" panose="020B0604020202020204" pitchFamily="34" charset="0"/>
                <a:cs typeface="Arial" panose="020B0604020202020204" pitchFamily="34" charset="0"/>
              </a:rPr>
              <a:t>Efficient Paper Writing</a:t>
            </a:r>
            <a:endParaRPr kumimoji="1" lang="ja-JP" altLang="en-US" sz="4000" dirty="0">
              <a:latin typeface="Arial" panose="020B0604020202020204" pitchFamily="34" charset="0"/>
              <a:cs typeface="Arial" panose="020B0604020202020204" pitchFamily="34" charset="0"/>
            </a:endParaRPr>
          </a:p>
        </p:txBody>
      </p:sp>
      <p:sp>
        <p:nvSpPr>
          <p:cNvPr id="3" name="テキスト ボックス 2"/>
          <p:cNvSpPr txBox="1"/>
          <p:nvPr/>
        </p:nvSpPr>
        <p:spPr>
          <a:xfrm>
            <a:off x="382971" y="680325"/>
            <a:ext cx="8377084" cy="4081117"/>
          </a:xfrm>
          <a:prstGeom prst="rect">
            <a:avLst/>
          </a:prstGeom>
          <a:noFill/>
        </p:spPr>
        <p:txBody>
          <a:bodyPr wrap="square" rtlCol="0">
            <a:spAutoFit/>
          </a:bodyPr>
          <a:lstStyle/>
          <a:p>
            <a:pPr marL="742950" indent="-742950">
              <a:lnSpc>
                <a:spcPct val="90000"/>
              </a:lnSpc>
              <a:buFont typeface="+mj-lt"/>
              <a:buAutoNum type="arabicPeriod"/>
            </a:pPr>
            <a:r>
              <a:rPr kumimoji="1" lang="en-US" altLang="ja-JP" sz="3200" dirty="0" smtClean="0"/>
              <a:t>Read </a:t>
            </a:r>
            <a:r>
              <a:rPr kumimoji="1" lang="en-US" altLang="ja-JP" sz="3200" b="1" dirty="0" smtClean="0">
                <a:solidFill>
                  <a:srgbClr val="FF0000"/>
                </a:solidFill>
              </a:rPr>
              <a:t>tech writing books</a:t>
            </a:r>
            <a:r>
              <a:rPr kumimoji="1" lang="en-US" altLang="ja-JP" sz="3200" dirty="0" smtClean="0"/>
              <a:t>. Practice what are written there.</a:t>
            </a:r>
          </a:p>
          <a:p>
            <a:pPr marL="742950" indent="-742950">
              <a:lnSpc>
                <a:spcPct val="90000"/>
              </a:lnSpc>
              <a:buFont typeface="+mj-lt"/>
              <a:buAutoNum type="arabicPeriod"/>
            </a:pPr>
            <a:r>
              <a:rPr lang="en-US" altLang="ja-JP" sz="3200" dirty="0" smtClean="0"/>
              <a:t>Prepare </a:t>
            </a:r>
            <a:r>
              <a:rPr lang="en-US" altLang="ja-JP" sz="3200" b="1" dirty="0" smtClean="0">
                <a:solidFill>
                  <a:srgbClr val="FF0000"/>
                </a:solidFill>
              </a:rPr>
              <a:t>slides first</a:t>
            </a:r>
            <a:r>
              <a:rPr lang="en-US" altLang="ja-JP" sz="3200" dirty="0" smtClean="0"/>
              <a:t>. Assume you will perform an oral presentation w/ them.</a:t>
            </a:r>
          </a:p>
          <a:p>
            <a:pPr marL="1028700" lvl="1" indent="-571500">
              <a:lnSpc>
                <a:spcPct val="90000"/>
              </a:lnSpc>
              <a:buFont typeface="Arial" panose="020B0604020202020204" pitchFamily="34" charset="0"/>
              <a:buChar char="•"/>
            </a:pPr>
            <a:r>
              <a:rPr lang="en-US" altLang="ja-JP" sz="3200" dirty="0" smtClean="0"/>
              <a:t>W/ fonts </a:t>
            </a:r>
            <a:r>
              <a:rPr lang="en-US" altLang="ja-JP" sz="3200" dirty="0" smtClean="0">
                <a:latin typeface="Arial" panose="020B0604020202020204" pitchFamily="34" charset="0"/>
                <a:cs typeface="Arial" panose="020B0604020202020204" pitchFamily="34" charset="0"/>
              </a:rPr>
              <a:t>≥ 24 </a:t>
            </a:r>
            <a:r>
              <a:rPr lang="en-US" altLang="ja-JP" sz="3200" dirty="0" err="1" smtClean="0">
                <a:latin typeface="Arial" panose="020B0604020202020204" pitchFamily="34" charset="0"/>
                <a:cs typeface="Arial" panose="020B0604020202020204" pitchFamily="34" charset="0"/>
              </a:rPr>
              <a:t>pt</a:t>
            </a:r>
            <a:endParaRPr lang="en-US" altLang="ja-JP" sz="3200" dirty="0" smtClean="0">
              <a:latin typeface="Arial" panose="020B0604020202020204" pitchFamily="34" charset="0"/>
              <a:cs typeface="Arial" panose="020B0604020202020204" pitchFamily="34" charset="0"/>
            </a:endParaRPr>
          </a:p>
          <a:p>
            <a:pPr marL="1028700" lvl="1" indent="-571500">
              <a:lnSpc>
                <a:spcPct val="90000"/>
              </a:lnSpc>
              <a:buFont typeface="Arial" panose="020B0604020202020204" pitchFamily="34" charset="0"/>
              <a:buChar char="•"/>
            </a:pPr>
            <a:r>
              <a:rPr lang="en-US" altLang="ja-JP" sz="3200" dirty="0" smtClean="0"/>
              <a:t>Help extract the essence</a:t>
            </a:r>
          </a:p>
          <a:p>
            <a:pPr marL="1028700" lvl="1" indent="-571500">
              <a:lnSpc>
                <a:spcPct val="90000"/>
              </a:lnSpc>
              <a:buFont typeface="Arial" panose="020B0604020202020204" pitchFamily="34" charset="0"/>
              <a:buChar char="•"/>
            </a:pPr>
            <a:r>
              <a:rPr lang="en-US" altLang="ja-JP" sz="3200" dirty="0"/>
              <a:t>Will make </a:t>
            </a:r>
            <a:r>
              <a:rPr lang="en-US" altLang="ja-JP" sz="3200" u="sng" dirty="0">
                <a:solidFill>
                  <a:srgbClr val="FF0000"/>
                </a:solidFill>
              </a:rPr>
              <a:t>good logical </a:t>
            </a:r>
            <a:r>
              <a:rPr lang="en-US" altLang="ja-JP" sz="3200" u="sng" dirty="0" smtClean="0">
                <a:solidFill>
                  <a:srgbClr val="FF0000"/>
                </a:solidFill>
              </a:rPr>
              <a:t>structure</a:t>
            </a:r>
            <a:r>
              <a:rPr lang="en-US" altLang="ja-JP" sz="3200" dirty="0" smtClean="0"/>
              <a:t>.</a:t>
            </a:r>
            <a:endParaRPr lang="en-US" altLang="ja-JP" sz="3200" dirty="0"/>
          </a:p>
          <a:p>
            <a:pPr marL="742950" indent="-742950">
              <a:lnSpc>
                <a:spcPct val="90000"/>
              </a:lnSpc>
              <a:buFont typeface="+mj-lt"/>
              <a:buAutoNum type="arabicPeriod"/>
            </a:pPr>
            <a:r>
              <a:rPr lang="en-US" altLang="ja-JP" sz="3200" dirty="0" smtClean="0"/>
              <a:t>Have your draft reviewed by others.</a:t>
            </a:r>
          </a:p>
          <a:p>
            <a:pPr marL="742950" indent="-742950">
              <a:lnSpc>
                <a:spcPct val="90000"/>
              </a:lnSpc>
              <a:buFont typeface="+mj-lt"/>
              <a:buAutoNum type="arabicPeriod"/>
            </a:pPr>
            <a:r>
              <a:rPr lang="en-US" altLang="ja-JP" sz="3200" dirty="0" smtClean="0"/>
              <a:t>Keep writing for practice.</a:t>
            </a:r>
          </a:p>
        </p:txBody>
      </p:sp>
      <p:sp>
        <p:nvSpPr>
          <p:cNvPr id="8" name="テキスト ボックス 7"/>
          <p:cNvSpPr txBox="1"/>
          <p:nvPr/>
        </p:nvSpPr>
        <p:spPr>
          <a:xfrm>
            <a:off x="348065" y="4716012"/>
            <a:ext cx="4075155"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3200" b="1" i="0" u="sng" strike="noStrike" kern="0" cap="none" spc="0" normalizeH="0" baseline="0" noProof="0" dirty="0" smtClean="0">
                <a:ln>
                  <a:noFill/>
                </a:ln>
                <a:solidFill>
                  <a:srgbClr val="FF0000"/>
                </a:solidFill>
                <a:effectLst/>
                <a:uLnTx/>
                <a:uFillTx/>
              </a:rPr>
              <a:t>What is good logic?</a:t>
            </a:r>
            <a:endParaRPr kumimoji="0" lang="ja-JP" altLang="en-US" sz="3200" b="1" i="0" u="sng" strike="noStrike" kern="0" cap="none" spc="0" normalizeH="0" baseline="0" noProof="0" dirty="0" smtClean="0">
              <a:ln>
                <a:noFill/>
              </a:ln>
              <a:solidFill>
                <a:srgbClr val="FF0000"/>
              </a:solidFill>
              <a:effectLst/>
              <a:uLnTx/>
              <a:uFillTx/>
            </a:endParaRPr>
          </a:p>
        </p:txBody>
      </p:sp>
      <p:sp>
        <p:nvSpPr>
          <p:cNvPr id="9" name="Rectangle 3"/>
          <p:cNvSpPr txBox="1">
            <a:spLocks noChangeArrowheads="1"/>
          </p:cNvSpPr>
          <p:nvPr/>
        </p:nvSpPr>
        <p:spPr bwMode="auto">
          <a:xfrm>
            <a:off x="250520" y="5321453"/>
            <a:ext cx="8617907" cy="978729"/>
          </a:xfrm>
          <a:prstGeom prst="rect">
            <a:avLst/>
          </a:prstGeom>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1077913" indent="-268288"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1524000" indent="-176213" algn="l" rtl="0" eaLnBrk="1" fontAlgn="base" hangingPunct="1">
              <a:spcBef>
                <a:spcPct val="20000"/>
              </a:spcBef>
              <a:spcAft>
                <a:spcPct val="0"/>
              </a:spcAft>
              <a:buChar char="»"/>
              <a:defRPr kumimoji="1"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pPr>
              <a:lnSpc>
                <a:spcPct val="80000"/>
              </a:lnSpc>
              <a:buClr>
                <a:srgbClr val="1414A0">
                  <a:lumMod val="75000"/>
                </a:srgbClr>
              </a:buClr>
              <a:buSzPct val="70000"/>
              <a:buFont typeface="Wingdings" panose="05000000000000000000" pitchFamily="2" charset="2"/>
              <a:buChar char="u"/>
            </a:pPr>
            <a:r>
              <a:rPr lang="en-US" altLang="ja-JP" sz="3200" kern="0" dirty="0">
                <a:solidFill>
                  <a:srgbClr val="000000"/>
                </a:solidFill>
                <a:latin typeface="Arial" charset="0"/>
                <a:ea typeface="HGP創英角ｺﾞｼｯｸUB"/>
              </a:rPr>
              <a:t> </a:t>
            </a:r>
            <a:r>
              <a:rPr lang="en-US" altLang="ja-JP" sz="3200" kern="0" dirty="0" smtClean="0">
                <a:solidFill>
                  <a:srgbClr val="000000"/>
                </a:solidFill>
                <a:latin typeface="Arial" charset="0"/>
                <a:ea typeface="HGP創英角ｺﾞｼｯｸUB"/>
              </a:rPr>
              <a:t>Easy to follow (No question/rethinking)</a:t>
            </a:r>
          </a:p>
          <a:p>
            <a:pPr>
              <a:lnSpc>
                <a:spcPct val="80000"/>
              </a:lnSpc>
              <a:buClr>
                <a:srgbClr val="1414A0">
                  <a:lumMod val="75000"/>
                </a:srgbClr>
              </a:buClr>
              <a:buSzPct val="70000"/>
              <a:buFont typeface="Wingdings" panose="05000000000000000000" pitchFamily="2" charset="2"/>
              <a:buChar char="u"/>
            </a:pPr>
            <a:r>
              <a:rPr lang="en-US" altLang="ja-JP" sz="3200" kern="0" dirty="0" smtClean="0">
                <a:solidFill>
                  <a:srgbClr val="000000"/>
                </a:solidFill>
                <a:latin typeface="Arial" charset="0"/>
                <a:ea typeface="HGP創英角ｺﾞｼｯｸUB"/>
              </a:rPr>
              <a:t> Possible to predict the next content</a:t>
            </a:r>
          </a:p>
        </p:txBody>
      </p:sp>
    </p:spTree>
    <p:extLst>
      <p:ext uri="{BB962C8B-B14F-4D97-AF65-F5344CB8AC3E}">
        <p14:creationId xmlns:p14="http://schemas.microsoft.com/office/powerpoint/2010/main" val="426664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a:latin typeface="ＭＳ Ｐゴシック" panose="020B0600070205080204" pitchFamily="50" charset="-128"/>
                <a:ea typeface="ＭＳ Ｐゴシック" panose="020B0600070205080204" pitchFamily="50" charset="-128"/>
                <a:cs typeface="Arial" panose="020B0604020202020204" pitchFamily="34" charset="0"/>
              </a:rPr>
              <a:t>Solved </a:t>
            </a:r>
            <a:r>
              <a:rPr lang="en-US" altLang="ja-JP" sz="4000" dirty="0" smtClean="0">
                <a:latin typeface="ＭＳ Ｐゴシック" panose="020B0600070205080204" pitchFamily="50" charset="-128"/>
                <a:ea typeface="ＭＳ Ｐゴシック" panose="020B0600070205080204" pitchFamily="50" charset="-128"/>
                <a:cs typeface="Arial" panose="020B0604020202020204" pitchFamily="34" charset="0"/>
              </a:rPr>
              <a:t>Problem</a:t>
            </a:r>
            <a:endParaRPr kumimoji="1" lang="ja-JP" altLang="en-US" sz="4000"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4" name="テキスト ボックス 3"/>
          <p:cNvSpPr txBox="1"/>
          <p:nvPr/>
        </p:nvSpPr>
        <p:spPr>
          <a:xfrm>
            <a:off x="246819" y="764703"/>
            <a:ext cx="8739525" cy="5052773"/>
          </a:xfrm>
          <a:prstGeom prst="rect">
            <a:avLst/>
          </a:prstGeom>
          <a:noFill/>
        </p:spPr>
        <p:txBody>
          <a:bodyPr wrap="none" lIns="36000" tIns="36000" rIns="36000" bIns="36000" rtlCol="0">
            <a:noAutofit/>
          </a:bodyPr>
          <a:lstStyle/>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What is the opposite from the benefit (C)?</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it w/ </a:t>
            </a:r>
            <a:r>
              <a:rPr lang="en-US" altLang="ja-JP" sz="36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C+no</a:t>
            </a: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or not. </a:t>
            </a: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D. </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Express D w/o no or not.</a:t>
            </a:r>
            <a:endParaRPr lang="en-US" altLang="ja-JP" sz="36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a:p>
            <a:pPr>
              <a:lnSpc>
                <a:spcPct val="150000"/>
              </a:lnSpc>
            </a:pPr>
            <a:r>
              <a:rPr lang="en-US" altLang="ja-JP" sz="36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E.</a:t>
            </a:r>
          </a:p>
          <a:p>
            <a:pPr>
              <a:lnSpc>
                <a:spcPct val="150000"/>
              </a:lnSpc>
            </a:pPr>
            <a:r>
              <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E</a:t>
            </a:r>
            <a:r>
              <a:rPr lang="ja-JP" altLang="en-US"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sz="32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rPr>
              <a:t>may not exist. </a:t>
            </a:r>
            <a:endParaRPr lang="en-US" altLang="ja-JP" sz="3600" dirty="0" smtClean="0">
              <a:solidFill>
                <a:srgbClr val="0000FF"/>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5" name="正方形/長方形 4"/>
          <p:cNvSpPr/>
          <p:nvPr/>
        </p:nvSpPr>
        <p:spPr>
          <a:xfrm>
            <a:off x="1040524" y="260133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r>
              <a:rPr kumimoji="0" lang="en-US" altLang="ja-JP" sz="3600" kern="0" dirty="0" smtClean="0">
                <a:latin typeface="Arial" panose="020B0604020202020204" pitchFamily="34" charset="0"/>
                <a:ea typeface="ＭＳ Ｐゴシック"/>
                <a:cs typeface="Arial" panose="020B0604020202020204" pitchFamily="34" charset="0"/>
              </a:rPr>
              <a:t>Low audio quality</a:t>
            </a:r>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6" name="正方形/長方形 5"/>
          <p:cNvSpPr/>
          <p:nvPr/>
        </p:nvSpPr>
        <p:spPr>
          <a:xfrm>
            <a:off x="1035264" y="4251507"/>
            <a:ext cx="7646276" cy="614855"/>
          </a:xfrm>
          <a:prstGeom prst="rect">
            <a:avLst/>
          </a:prstGeom>
          <a:noFill/>
          <a:ln w="25400" cap="flat" cmpd="sng" algn="ctr">
            <a:solidFill>
              <a:srgbClr val="003399"/>
            </a:solidFill>
            <a:prstDash val="solid"/>
          </a:ln>
          <a:effectLst/>
        </p:spPr>
        <p:txBody>
          <a:bodyPr wrap="none" lIns="36000" tIns="36000" rIns="36000" bIns="36000" rtlCol="0" anchor="ctr"/>
          <a:lstStyle/>
          <a:p>
            <a:endParaRPr kumimoji="0" lang="ja-JP" altLang="en-US" sz="3600" kern="0" dirty="0" smtClean="0">
              <a:latin typeface="Arial" panose="020B0604020202020204" pitchFamily="34" charset="0"/>
              <a:ea typeface="ＭＳ Ｐゴシック"/>
              <a:cs typeface="Arial" panose="020B0604020202020204" pitchFamily="34" charset="0"/>
            </a:endParaRPr>
          </a:p>
        </p:txBody>
      </p:sp>
      <p:sp>
        <p:nvSpPr>
          <p:cNvPr id="7" name="テキスト ボックス 6"/>
          <p:cNvSpPr txBox="1"/>
          <p:nvPr/>
        </p:nvSpPr>
        <p:spPr>
          <a:xfrm>
            <a:off x="328935" y="5880536"/>
            <a:ext cx="8563545" cy="523220"/>
          </a:xfrm>
          <a:prstGeom prst="rect">
            <a:avLst/>
          </a:prstGeom>
          <a:noFill/>
          <a:ln w="28575">
            <a:solidFill>
              <a:srgbClr val="FF0000"/>
            </a:solidFill>
          </a:ln>
        </p:spPr>
        <p:txBody>
          <a:bodyPr wrap="square" rtlCol="0">
            <a:spAutoFit/>
          </a:bodyPr>
          <a:lstStyle/>
          <a:p>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Use the same font size (36 </a:t>
            </a:r>
            <a:r>
              <a:rPr lang="en-US" altLang="ja-JP" sz="2800" dirty="0" err="1"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pt</a:t>
            </a:r>
            <a:r>
              <a:rPr lang="en-US" altLang="ja-JP" sz="2800" dirty="0" smtClean="0">
                <a:solidFill>
                  <a:prstClr val="black"/>
                </a:solidFill>
                <a:latin typeface="Arial" panose="020B0604020202020204" pitchFamily="34" charset="0"/>
                <a:ea typeface="ＭＳ Ｐゴシック" panose="020B0600070205080204" pitchFamily="50" charset="-128"/>
                <a:cs typeface="Arial" panose="020B0604020202020204" pitchFamily="34" charset="0"/>
              </a:rPr>
              <a:t>), never make box big.</a:t>
            </a:r>
            <a:endParaRPr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8478844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600" dirty="0">
                <a:latin typeface="Arial" charset="0"/>
                <a:ea typeface="HGP創英角ｺﾞｼｯｸUB" pitchFamily="50" charset="-128"/>
              </a:rPr>
              <a:t>Toyota’s 5 </a:t>
            </a:r>
            <a:r>
              <a:rPr lang="en-US" altLang="ja-JP" sz="3600" dirty="0" smtClean="0">
                <a:latin typeface="Arial" charset="0"/>
                <a:ea typeface="HGP創英角ｺﾞｼｯｸUB" pitchFamily="50" charset="-128"/>
              </a:rPr>
              <a:t>Why’s </a:t>
            </a:r>
            <a:r>
              <a:rPr lang="en-US" altLang="ja-JP" sz="3600" dirty="0">
                <a:latin typeface="Arial" charset="0"/>
                <a:ea typeface="HGP創英角ｺﾞｼｯｸUB" pitchFamily="50" charset="-128"/>
              </a:rPr>
              <a:t>(</a:t>
            </a:r>
            <a:r>
              <a:rPr lang="en-US" altLang="ja-JP" sz="2800" dirty="0" err="1">
                <a:latin typeface="Arial" charset="0"/>
                <a:ea typeface="HGP創英角ｺﾞｼｯｸUB" pitchFamily="50" charset="-128"/>
              </a:rPr>
              <a:t>Tai’Ichi</a:t>
            </a:r>
            <a:r>
              <a:rPr lang="en-US" altLang="ja-JP" sz="2800" dirty="0">
                <a:latin typeface="Arial" charset="0"/>
                <a:ea typeface="HGP創英角ｺﾞｼｯｸUB" pitchFamily="50" charset="-128"/>
              </a:rPr>
              <a:t> </a:t>
            </a:r>
            <a:r>
              <a:rPr lang="en-US" altLang="ja-JP" sz="2800" dirty="0" err="1">
                <a:latin typeface="Arial" charset="0"/>
                <a:ea typeface="HGP創英角ｺﾞｼｯｸUB" pitchFamily="50" charset="-128"/>
              </a:rPr>
              <a:t>Ohno</a:t>
            </a:r>
            <a:r>
              <a:rPr lang="en-US" altLang="ja-JP" sz="2800" dirty="0">
                <a:latin typeface="Arial" charset="0"/>
                <a:ea typeface="HGP創英角ｺﾞｼｯｸUB" pitchFamily="50" charset="-128"/>
              </a:rPr>
              <a:t>, former EDP</a:t>
            </a:r>
            <a:r>
              <a:rPr lang="en-US" altLang="ja-JP" sz="3600" dirty="0" smtClean="0">
                <a:latin typeface="Arial" charset="0"/>
                <a:ea typeface="HGP創英角ｺﾞｼｯｸUB" pitchFamily="50" charset="-128"/>
              </a:rPr>
              <a:t>)</a:t>
            </a:r>
            <a:endParaRPr kumimoji="1" lang="ja-JP" altLang="en-US" sz="3600" b="1" dirty="0">
              <a:latin typeface="Arial" panose="020B0604020202020204" pitchFamily="34" charset="0"/>
              <a:cs typeface="Arial" panose="020B0604020202020204" pitchFamily="34" charset="0"/>
            </a:endParaRPr>
          </a:p>
        </p:txBody>
      </p:sp>
      <p:sp>
        <p:nvSpPr>
          <p:cNvPr id="6" name="テキスト ボックス 5"/>
          <p:cNvSpPr txBox="1"/>
          <p:nvPr/>
        </p:nvSpPr>
        <p:spPr>
          <a:xfrm>
            <a:off x="102055" y="845839"/>
            <a:ext cx="8905002" cy="646331"/>
          </a:xfrm>
          <a:prstGeom prst="rect">
            <a:avLst/>
          </a:prstGeom>
          <a:noFill/>
          <a:ln w="38100">
            <a:solidFill>
              <a:srgbClr val="FF0000">
                <a:alpha val="40000"/>
              </a:srgbClr>
            </a:solidFill>
          </a:ln>
        </p:spPr>
        <p:txBody>
          <a:bodyPr wrap="none" rtlCol="0">
            <a:spAutoFit/>
          </a:bodyPr>
          <a:lstStyle/>
          <a:p>
            <a:pPr fontAlgn="base">
              <a:spcBef>
                <a:spcPct val="0"/>
              </a:spcBef>
              <a:spcAft>
                <a:spcPct val="0"/>
              </a:spcAft>
            </a:pPr>
            <a:r>
              <a:rPr lang="en-US" altLang="ja-JP" sz="3600" dirty="0" smtClean="0">
                <a:solidFill>
                  <a:schemeClr val="bg1">
                    <a:lumMod val="75000"/>
                  </a:schemeClr>
                </a:solidFill>
                <a:latin typeface="Arial" charset="0"/>
                <a:ea typeface="HGP創英角ｺﾞｼｯｸUB" pitchFamily="50" charset="-128"/>
              </a:rPr>
              <a:t>Find the </a:t>
            </a:r>
            <a:r>
              <a:rPr lang="en-US" altLang="ja-JP" sz="3600" b="1" u="sng" dirty="0" smtClean="0">
                <a:solidFill>
                  <a:schemeClr val="bg1">
                    <a:lumMod val="75000"/>
                  </a:schemeClr>
                </a:solidFill>
                <a:latin typeface="Arial" charset="0"/>
                <a:ea typeface="HGP創英角ｺﾞｼｯｸUB" pitchFamily="50" charset="-128"/>
              </a:rPr>
              <a:t>root</a:t>
            </a:r>
            <a:r>
              <a:rPr lang="en-US" altLang="ja-JP" sz="3600" dirty="0" smtClean="0">
                <a:solidFill>
                  <a:schemeClr val="bg1">
                    <a:lumMod val="75000"/>
                  </a:schemeClr>
                </a:solidFill>
                <a:latin typeface="Arial" charset="0"/>
                <a:ea typeface="HGP創英角ｺﾞｼｯｸUB" pitchFamily="50" charset="-128"/>
              </a:rPr>
              <a:t> cause of the problem to fix it.</a:t>
            </a:r>
            <a:endParaRPr lang="ja-JP" altLang="en-US" sz="3600" dirty="0">
              <a:solidFill>
                <a:schemeClr val="bg1">
                  <a:lumMod val="75000"/>
                </a:schemeClr>
              </a:solidFill>
              <a:latin typeface="Arial" charset="0"/>
              <a:ea typeface="HGP創英角ｺﾞｼｯｸUB" pitchFamily="50" charset="-128"/>
            </a:endParaRPr>
          </a:p>
        </p:txBody>
      </p:sp>
      <p:sp>
        <p:nvSpPr>
          <p:cNvPr id="7" name="テキスト ボックス 6"/>
          <p:cNvSpPr txBox="1"/>
          <p:nvPr/>
        </p:nvSpPr>
        <p:spPr>
          <a:xfrm>
            <a:off x="184159" y="1610375"/>
            <a:ext cx="1524776"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Problem</a:t>
            </a:r>
            <a:endParaRPr lang="ja-JP" altLang="en-US" sz="2800" dirty="0">
              <a:solidFill>
                <a:schemeClr val="bg1">
                  <a:lumMod val="75000"/>
                </a:schemeClr>
              </a:solidFill>
              <a:latin typeface="Arial" charset="0"/>
              <a:ea typeface="HGP創英角ｺﾞｼｯｸUB" pitchFamily="50" charset="-128"/>
            </a:endParaRPr>
          </a:p>
        </p:txBody>
      </p:sp>
      <p:sp>
        <p:nvSpPr>
          <p:cNvPr id="8" name="テキスト ボックス 7"/>
          <p:cNvSpPr txBox="1"/>
          <p:nvPr/>
        </p:nvSpPr>
        <p:spPr>
          <a:xfrm>
            <a:off x="1647757" y="1610375"/>
            <a:ext cx="1388522"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1</a:t>
            </a:r>
            <a:r>
              <a:rPr lang="en-US" altLang="ja-JP" sz="2800" baseline="30000" dirty="0" smtClean="0">
                <a:solidFill>
                  <a:schemeClr val="bg1">
                    <a:lumMod val="75000"/>
                  </a:schemeClr>
                </a:solidFill>
                <a:latin typeface="Arial" charset="0"/>
                <a:ea typeface="HGP創英角ｺﾞｼｯｸUB" pitchFamily="50" charset="-128"/>
              </a:rPr>
              <a:t>st</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9" name="テキスト ボックス 8"/>
          <p:cNvSpPr txBox="1"/>
          <p:nvPr/>
        </p:nvSpPr>
        <p:spPr>
          <a:xfrm>
            <a:off x="2982107" y="1610375"/>
            <a:ext cx="1468672"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2</a:t>
            </a:r>
            <a:r>
              <a:rPr lang="en-US" altLang="ja-JP" sz="2800" baseline="30000" dirty="0" smtClean="0">
                <a:solidFill>
                  <a:schemeClr val="bg1">
                    <a:lumMod val="75000"/>
                  </a:schemeClr>
                </a:solidFill>
                <a:latin typeface="Arial" charset="0"/>
                <a:ea typeface="HGP創英角ｺﾞｼｯｸUB" pitchFamily="50" charset="-128"/>
              </a:rPr>
              <a:t>nd</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10" name="テキスト ボックス 9"/>
          <p:cNvSpPr txBox="1"/>
          <p:nvPr/>
        </p:nvSpPr>
        <p:spPr>
          <a:xfrm>
            <a:off x="4381081" y="1608686"/>
            <a:ext cx="1415772"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3</a:t>
            </a:r>
            <a:r>
              <a:rPr lang="en-US" altLang="ja-JP" sz="2800" baseline="30000" dirty="0" smtClean="0">
                <a:solidFill>
                  <a:schemeClr val="bg1">
                    <a:lumMod val="75000"/>
                  </a:schemeClr>
                </a:solidFill>
                <a:latin typeface="Arial" charset="0"/>
                <a:ea typeface="HGP創英角ｺﾞｼｯｸUB" pitchFamily="50" charset="-128"/>
              </a:rPr>
              <a:t>rd</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11" name="テキスト ボックス 10"/>
          <p:cNvSpPr txBox="1"/>
          <p:nvPr/>
        </p:nvSpPr>
        <p:spPr>
          <a:xfrm>
            <a:off x="5748192" y="1609664"/>
            <a:ext cx="1401346" cy="523220"/>
          </a:xfrm>
          <a:prstGeom prst="rect">
            <a:avLst/>
          </a:prstGeom>
          <a:noFill/>
        </p:spPr>
        <p:txBody>
          <a:bodyPr wrap="none" rtlCol="0">
            <a:spAutoFit/>
          </a:bodyPr>
          <a:lstStyle/>
          <a:p>
            <a:pPr fontAlgn="base">
              <a:spcBef>
                <a:spcPct val="0"/>
              </a:spcBef>
              <a:spcAft>
                <a:spcPct val="0"/>
              </a:spcAft>
            </a:pPr>
            <a:r>
              <a:rPr lang="en-US" altLang="ja-JP" sz="2800" dirty="0">
                <a:solidFill>
                  <a:schemeClr val="bg1">
                    <a:lumMod val="75000"/>
                  </a:schemeClr>
                </a:solidFill>
                <a:latin typeface="Arial" charset="0"/>
                <a:ea typeface="HGP創英角ｺﾞｼｯｸUB" pitchFamily="50" charset="-128"/>
              </a:rPr>
              <a:t>4</a:t>
            </a:r>
            <a:r>
              <a:rPr lang="en-US" altLang="ja-JP" sz="2800" baseline="30000" dirty="0" smtClean="0">
                <a:solidFill>
                  <a:schemeClr val="bg1">
                    <a:lumMod val="75000"/>
                  </a:schemeClr>
                </a:solidFill>
                <a:latin typeface="Arial" charset="0"/>
                <a:ea typeface="HGP創英角ｺﾞｼｯｸUB" pitchFamily="50" charset="-128"/>
              </a:rPr>
              <a:t>th</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12" name="テキスト ボックス 11"/>
          <p:cNvSpPr txBox="1"/>
          <p:nvPr/>
        </p:nvSpPr>
        <p:spPr>
          <a:xfrm>
            <a:off x="7107021" y="1610375"/>
            <a:ext cx="1401346"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5</a:t>
            </a:r>
            <a:r>
              <a:rPr lang="en-US" altLang="ja-JP" sz="2800" baseline="30000" dirty="0" smtClean="0">
                <a:solidFill>
                  <a:schemeClr val="bg1">
                    <a:lumMod val="75000"/>
                  </a:schemeClr>
                </a:solidFill>
                <a:latin typeface="Arial" charset="0"/>
                <a:ea typeface="HGP創英角ｺﾞｼｯｸUB" pitchFamily="50" charset="-128"/>
              </a:rPr>
              <a:t>th</a:t>
            </a:r>
            <a:r>
              <a:rPr lang="en-US" altLang="ja-JP" sz="2800" dirty="0" smtClean="0">
                <a:solidFill>
                  <a:schemeClr val="bg1">
                    <a:lumMod val="75000"/>
                  </a:schemeClr>
                </a:solidFill>
                <a:latin typeface="Arial" charset="0"/>
                <a:ea typeface="HGP創英角ｺﾞｼｯｸUB" pitchFamily="50" charset="-128"/>
              </a:rPr>
              <a:t> Why</a:t>
            </a:r>
            <a:endParaRPr lang="ja-JP" altLang="en-US" sz="2800" dirty="0">
              <a:solidFill>
                <a:schemeClr val="bg1">
                  <a:lumMod val="75000"/>
                </a:schemeClr>
              </a:solidFill>
              <a:latin typeface="Arial" charset="0"/>
              <a:ea typeface="HGP創英角ｺﾞｼｯｸUB" pitchFamily="50" charset="-128"/>
            </a:endParaRPr>
          </a:p>
        </p:txBody>
      </p:sp>
      <p:sp>
        <p:nvSpPr>
          <p:cNvPr id="13" name="テキスト ボックス 12"/>
          <p:cNvSpPr txBox="1"/>
          <p:nvPr/>
        </p:nvSpPr>
        <p:spPr>
          <a:xfrm>
            <a:off x="1656321" y="2132639"/>
            <a:ext cx="1710725"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1</a:t>
            </a:r>
            <a:r>
              <a:rPr lang="en-US" altLang="ja-JP" sz="2800" baseline="30000" dirty="0" smtClean="0">
                <a:solidFill>
                  <a:schemeClr val="bg1">
                    <a:lumMod val="75000"/>
                  </a:schemeClr>
                </a:solidFill>
                <a:latin typeface="Arial" charset="0"/>
                <a:ea typeface="HGP創英角ｺﾞｼｯｸUB" pitchFamily="50" charset="-128"/>
              </a:rPr>
              <a:t>st</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4" name="テキスト ボックス 13"/>
          <p:cNvSpPr txBox="1"/>
          <p:nvPr/>
        </p:nvSpPr>
        <p:spPr>
          <a:xfrm>
            <a:off x="2990671" y="2605243"/>
            <a:ext cx="1790875"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2</a:t>
            </a:r>
            <a:r>
              <a:rPr lang="en-US" altLang="ja-JP" sz="2800" baseline="30000" dirty="0" smtClean="0">
                <a:solidFill>
                  <a:schemeClr val="bg1">
                    <a:lumMod val="75000"/>
                  </a:schemeClr>
                </a:solidFill>
                <a:latin typeface="Arial" charset="0"/>
                <a:ea typeface="HGP創英角ｺﾞｼｯｸUB" pitchFamily="50" charset="-128"/>
              </a:rPr>
              <a:t>nd</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5" name="テキスト ボックス 14"/>
          <p:cNvSpPr txBox="1"/>
          <p:nvPr/>
        </p:nvSpPr>
        <p:spPr>
          <a:xfrm>
            <a:off x="4389645" y="3076158"/>
            <a:ext cx="1737976"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3</a:t>
            </a:r>
            <a:r>
              <a:rPr lang="en-US" altLang="ja-JP" sz="2800" baseline="30000" dirty="0" smtClean="0">
                <a:solidFill>
                  <a:schemeClr val="bg1">
                    <a:lumMod val="75000"/>
                  </a:schemeClr>
                </a:solidFill>
                <a:latin typeface="Arial" charset="0"/>
                <a:ea typeface="HGP創英角ｺﾞｼｯｸUB" pitchFamily="50" charset="-128"/>
              </a:rPr>
              <a:t>rd</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6" name="テキスト ボックス 15"/>
          <p:cNvSpPr txBox="1"/>
          <p:nvPr/>
        </p:nvSpPr>
        <p:spPr>
          <a:xfrm>
            <a:off x="5756756" y="3549740"/>
            <a:ext cx="1723549" cy="523220"/>
          </a:xfrm>
          <a:prstGeom prst="rect">
            <a:avLst/>
          </a:prstGeom>
          <a:noFill/>
        </p:spPr>
        <p:txBody>
          <a:bodyPr wrap="none" rtlCol="0">
            <a:spAutoFit/>
          </a:bodyPr>
          <a:lstStyle/>
          <a:p>
            <a:pPr fontAlgn="base">
              <a:spcBef>
                <a:spcPct val="0"/>
              </a:spcBef>
              <a:spcAft>
                <a:spcPct val="0"/>
              </a:spcAft>
            </a:pPr>
            <a:r>
              <a:rPr lang="en-US" altLang="ja-JP" sz="2800" dirty="0">
                <a:solidFill>
                  <a:schemeClr val="bg1">
                    <a:lumMod val="75000"/>
                  </a:schemeClr>
                </a:solidFill>
                <a:latin typeface="Arial" charset="0"/>
                <a:ea typeface="HGP創英角ｺﾞｼｯｸUB" pitchFamily="50" charset="-128"/>
              </a:rPr>
              <a:t>4</a:t>
            </a:r>
            <a:r>
              <a:rPr lang="en-US" altLang="ja-JP" sz="2800" baseline="30000" dirty="0" smtClean="0">
                <a:solidFill>
                  <a:schemeClr val="bg1">
                    <a:lumMod val="75000"/>
                  </a:schemeClr>
                </a:solidFill>
                <a:latin typeface="Arial" charset="0"/>
                <a:ea typeface="HGP創英角ｺﾞｼｯｸUB" pitchFamily="50" charset="-128"/>
              </a:rPr>
              <a:t>th</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7" name="テキスト ボックス 16"/>
          <p:cNvSpPr txBox="1"/>
          <p:nvPr/>
        </p:nvSpPr>
        <p:spPr>
          <a:xfrm>
            <a:off x="7115585" y="4023055"/>
            <a:ext cx="1723549" cy="523220"/>
          </a:xfrm>
          <a:prstGeom prst="rect">
            <a:avLst/>
          </a:prstGeom>
          <a:noFill/>
        </p:spPr>
        <p:txBody>
          <a:bodyPr wrap="none" rtlCol="0">
            <a:spAutoFit/>
          </a:bodyPr>
          <a:lstStyle/>
          <a:p>
            <a:pPr fontAlgn="base">
              <a:spcBef>
                <a:spcPct val="0"/>
              </a:spcBef>
              <a:spcAft>
                <a:spcPct val="0"/>
              </a:spcAft>
            </a:pPr>
            <a:r>
              <a:rPr lang="en-US" altLang="ja-JP" sz="2800" dirty="0" smtClean="0">
                <a:solidFill>
                  <a:schemeClr val="bg1">
                    <a:lumMod val="75000"/>
                  </a:schemeClr>
                </a:solidFill>
                <a:latin typeface="Arial" charset="0"/>
                <a:ea typeface="HGP創英角ｺﾞｼｯｸUB" pitchFamily="50" charset="-128"/>
              </a:rPr>
              <a:t>5</a:t>
            </a:r>
            <a:r>
              <a:rPr lang="en-US" altLang="ja-JP" sz="2800" baseline="30000" dirty="0" smtClean="0">
                <a:solidFill>
                  <a:schemeClr val="bg1">
                    <a:lumMod val="75000"/>
                  </a:schemeClr>
                </a:solidFill>
                <a:latin typeface="Arial" charset="0"/>
                <a:ea typeface="HGP創英角ｺﾞｼｯｸUB" pitchFamily="50" charset="-128"/>
              </a:rPr>
              <a:t>th</a:t>
            </a:r>
            <a:r>
              <a:rPr lang="en-US" altLang="ja-JP" sz="2800" dirty="0" smtClean="0">
                <a:solidFill>
                  <a:schemeClr val="bg1">
                    <a:lumMod val="75000"/>
                  </a:schemeClr>
                </a:solidFill>
                <a:latin typeface="Arial" charset="0"/>
                <a:ea typeface="HGP創英角ｺﾞｼｯｸUB" pitchFamily="50" charset="-128"/>
              </a:rPr>
              <a:t> Cause</a:t>
            </a:r>
            <a:endParaRPr lang="ja-JP" altLang="en-US" sz="2800" dirty="0">
              <a:solidFill>
                <a:schemeClr val="bg1">
                  <a:lumMod val="75000"/>
                </a:schemeClr>
              </a:solidFill>
              <a:latin typeface="Arial" charset="0"/>
              <a:ea typeface="HGP創英角ｺﾞｼｯｸUB" pitchFamily="50" charset="-128"/>
            </a:endParaRPr>
          </a:p>
        </p:txBody>
      </p:sp>
      <p:sp>
        <p:nvSpPr>
          <p:cNvPr id="18" name="フリーフォーム 17"/>
          <p:cNvSpPr/>
          <p:nvPr/>
        </p:nvSpPr>
        <p:spPr>
          <a:xfrm>
            <a:off x="867587" y="2084796"/>
            <a:ext cx="750014"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19" name="フリーフォーム 18"/>
          <p:cNvSpPr/>
          <p:nvPr/>
        </p:nvSpPr>
        <p:spPr>
          <a:xfrm>
            <a:off x="2561110" y="2565969"/>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20" name="フリーフォーム 19"/>
          <p:cNvSpPr/>
          <p:nvPr/>
        </p:nvSpPr>
        <p:spPr>
          <a:xfrm>
            <a:off x="3987506" y="3047142"/>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21" name="フリーフォーム 20"/>
          <p:cNvSpPr/>
          <p:nvPr/>
        </p:nvSpPr>
        <p:spPr>
          <a:xfrm>
            <a:off x="5312871" y="3499205"/>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22" name="フリーフォーム 21"/>
          <p:cNvSpPr/>
          <p:nvPr/>
        </p:nvSpPr>
        <p:spPr>
          <a:xfrm>
            <a:off x="6689609" y="3992364"/>
            <a:ext cx="443502" cy="297950"/>
          </a:xfrm>
          <a:custGeom>
            <a:avLst/>
            <a:gdLst>
              <a:gd name="connsiteX0" fmla="*/ 750014 w 750014"/>
              <a:gd name="connsiteY0" fmla="*/ 523982 h 523982"/>
              <a:gd name="connsiteX1" fmla="*/ 0 w 750014"/>
              <a:gd name="connsiteY1" fmla="*/ 523982 h 523982"/>
              <a:gd name="connsiteX2" fmla="*/ 0 w 750014"/>
              <a:gd name="connsiteY2" fmla="*/ 0 h 523982"/>
            </a:gdLst>
            <a:ahLst/>
            <a:cxnLst>
              <a:cxn ang="0">
                <a:pos x="connsiteX0" y="connsiteY0"/>
              </a:cxn>
              <a:cxn ang="0">
                <a:pos x="connsiteX1" y="connsiteY1"/>
              </a:cxn>
              <a:cxn ang="0">
                <a:pos x="connsiteX2" y="connsiteY2"/>
              </a:cxn>
            </a:cxnLst>
            <a:rect l="l" t="t" r="r" b="b"/>
            <a:pathLst>
              <a:path w="750014" h="523982">
                <a:moveTo>
                  <a:pt x="750014" y="523982"/>
                </a:moveTo>
                <a:lnTo>
                  <a:pt x="0" y="523982"/>
                </a:lnTo>
                <a:lnTo>
                  <a:pt x="0" y="0"/>
                </a:lnTo>
              </a:path>
            </a:pathLst>
          </a:custGeom>
          <a:noFill/>
          <a:ln w="38100" cap="flat" cmpd="sng" algn="ctr">
            <a:solidFill>
              <a:srgbClr val="000000"/>
            </a:solidFill>
            <a:prstDash val="solid"/>
            <a:tailEnd type="triangl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chemeClr val="bg1">
                  <a:lumMod val="75000"/>
                </a:schemeClr>
              </a:solidFill>
              <a:effectLst/>
              <a:uLnTx/>
              <a:uFillTx/>
              <a:latin typeface="Arial"/>
              <a:ea typeface="HGP創英角ｺﾞｼｯｸUB"/>
              <a:cs typeface="+mn-cs"/>
            </a:endParaRPr>
          </a:p>
        </p:txBody>
      </p:sp>
      <p:sp>
        <p:nvSpPr>
          <p:cNvPr id="23" name="正方形/長方形 22"/>
          <p:cNvSpPr/>
          <p:nvPr/>
        </p:nvSpPr>
        <p:spPr>
          <a:xfrm>
            <a:off x="364830" y="3953020"/>
            <a:ext cx="4147354" cy="369332"/>
          </a:xfrm>
          <a:prstGeom prst="rect">
            <a:avLst/>
          </a:prstGeom>
        </p:spPr>
        <p:txBody>
          <a:bodyPr wrap="none">
            <a:spAutoFit/>
          </a:bodyPr>
          <a:lstStyle/>
          <a:p>
            <a:pPr fontAlgn="base">
              <a:spcBef>
                <a:spcPct val="0"/>
              </a:spcBef>
              <a:spcAft>
                <a:spcPct val="0"/>
              </a:spcAft>
            </a:pPr>
            <a:r>
              <a:rPr lang="en-US" altLang="ja-JP" dirty="0">
                <a:solidFill>
                  <a:schemeClr val="bg1">
                    <a:lumMod val="75000"/>
                  </a:schemeClr>
                </a:solidFill>
                <a:latin typeface="Arial" charset="0"/>
                <a:ea typeface="HGP創英角ｺﾞｼｯｸUB" pitchFamily="50" charset="-128"/>
              </a:rPr>
              <a:t>http://www4.tokai.or.jp/advi-qc/p01.htm</a:t>
            </a:r>
            <a:endParaRPr lang="ja-JP" altLang="en-US" dirty="0">
              <a:solidFill>
                <a:schemeClr val="bg1">
                  <a:lumMod val="75000"/>
                </a:schemeClr>
              </a:solidFill>
              <a:latin typeface="Arial" charset="0"/>
              <a:ea typeface="HGP創英角ｺﾞｼｯｸUB" pitchFamily="50" charset="-128"/>
            </a:endParaRPr>
          </a:p>
        </p:txBody>
      </p:sp>
      <p:sp>
        <p:nvSpPr>
          <p:cNvPr id="3" name="テキスト ボックス 2"/>
          <p:cNvSpPr txBox="1"/>
          <p:nvPr/>
        </p:nvSpPr>
        <p:spPr>
          <a:xfrm>
            <a:off x="330896" y="4444500"/>
            <a:ext cx="7951216" cy="1569660"/>
          </a:xfrm>
          <a:prstGeom prst="rect">
            <a:avLst/>
          </a:prstGeom>
          <a:noFill/>
          <a:ln w="28575">
            <a:solidFill>
              <a:srgbClr val="0000FF"/>
            </a:solidFill>
          </a:ln>
        </p:spPr>
        <p:txBody>
          <a:bodyPr wrap="none" rtlCol="0">
            <a:spAutoFit/>
          </a:bodyPr>
          <a:lstStyle/>
          <a:p>
            <a:r>
              <a:rPr kumimoji="1" lang="en-US" altLang="ja-JP" sz="3200" dirty="0" smtClean="0"/>
              <a:t>Problem: </a:t>
            </a:r>
            <a:r>
              <a:rPr lang="en-US" altLang="ja-JP" sz="3200" dirty="0" smtClean="0"/>
              <a:t>Pre-echo at attacks</a:t>
            </a:r>
            <a:endParaRPr kumimoji="1" lang="en-US" altLang="ja-JP" sz="3200" dirty="0" smtClean="0"/>
          </a:p>
          <a:p>
            <a:r>
              <a:rPr kumimoji="1" lang="en-US" altLang="ja-JP" sz="3200" dirty="0" smtClean="0"/>
              <a:t>Cause 1: </a:t>
            </a:r>
            <a:r>
              <a:rPr lang="en-US" altLang="ja-JP" sz="3200" dirty="0" smtClean="0">
                <a:solidFill>
                  <a:srgbClr val="FF0000"/>
                </a:solidFill>
              </a:rPr>
              <a:t>Magnitude change in a block</a:t>
            </a:r>
            <a:endParaRPr kumimoji="1" lang="en-US" altLang="ja-JP" sz="3200" dirty="0" smtClean="0"/>
          </a:p>
          <a:p>
            <a:r>
              <a:rPr lang="en-US" altLang="ja-JP" sz="3200" dirty="0" smtClean="0"/>
              <a:t>Solution: Staircase gain to flatten an attack</a:t>
            </a:r>
            <a:endParaRPr kumimoji="1" lang="ja-JP" altLang="en-US" sz="3200" dirty="0"/>
          </a:p>
        </p:txBody>
      </p:sp>
    </p:spTree>
    <p:extLst>
      <p:ext uri="{BB962C8B-B14F-4D97-AF65-F5344CB8AC3E}">
        <p14:creationId xmlns:p14="http://schemas.microsoft.com/office/powerpoint/2010/main" val="35993114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kumimoji="1" lang="en-US" altLang="ja-JP" sz="4000" dirty="0" smtClean="0">
                <a:latin typeface="Arial" panose="020B0604020202020204" pitchFamily="34" charset="0"/>
                <a:cs typeface="Arial" panose="020B0604020202020204" pitchFamily="34" charset="0"/>
              </a:rPr>
              <a:t>Summary</a:t>
            </a:r>
            <a:endParaRPr kumimoji="1" lang="ja-JP" altLang="en-US" sz="4000" dirty="0">
              <a:latin typeface="Arial" panose="020B0604020202020204" pitchFamily="34" charset="0"/>
              <a:cs typeface="Arial" panose="020B0604020202020204" pitchFamily="34" charset="0"/>
            </a:endParaRPr>
          </a:p>
        </p:txBody>
      </p:sp>
      <p:sp>
        <p:nvSpPr>
          <p:cNvPr id="6" name="コンテンツ プレースホルダー 2"/>
          <p:cNvSpPr txBox="1">
            <a:spLocks/>
          </p:cNvSpPr>
          <p:nvPr/>
        </p:nvSpPr>
        <p:spPr>
          <a:xfrm>
            <a:off x="498757" y="735338"/>
            <a:ext cx="8096593" cy="5849491"/>
          </a:xfrm>
          <a:prstGeom prst="rect">
            <a:avLst/>
          </a:prstGeom>
        </p:spPr>
        <p:txBody>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984250" indent="-174625"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pPr>
              <a:buClr>
                <a:srgbClr val="002060"/>
              </a:buClr>
            </a:pPr>
            <a:r>
              <a:rPr lang="en-US" altLang="ja-JP" sz="3600" kern="0" dirty="0">
                <a:solidFill>
                  <a:srgbClr val="000000"/>
                </a:solidFill>
                <a:latin typeface="Arial" panose="020B0604020202020204" pitchFamily="34" charset="0"/>
                <a:ea typeface="ＭＳ Ｐゴシック" panose="020B0600070205080204" pitchFamily="50" charset="-128"/>
                <a:cs typeface="Arial" panose="020B0604020202020204" pitchFamily="34" charset="0"/>
              </a:rPr>
              <a:t>Efficient paper writing</a:t>
            </a:r>
          </a:p>
          <a:p>
            <a:pPr>
              <a:buClr>
                <a:srgbClr val="002060"/>
              </a:buClr>
            </a:pPr>
            <a:r>
              <a:rPr lang="en-US" altLang="ja-JP" sz="3600" kern="0" dirty="0">
                <a:solidFill>
                  <a:srgbClr val="000000"/>
                </a:solidFill>
                <a:latin typeface="Arial" panose="020B0604020202020204" pitchFamily="34" charset="0"/>
                <a:ea typeface="ＭＳ Ｐゴシック" panose="020B0600070205080204" pitchFamily="50" charset="-128"/>
                <a:cs typeface="Arial" panose="020B0604020202020204" pitchFamily="34" charset="0"/>
              </a:rPr>
              <a:t>Key to the success</a:t>
            </a:r>
          </a:p>
          <a:p>
            <a:pPr>
              <a:buClr>
                <a:srgbClr val="002060"/>
              </a:buClr>
            </a:pPr>
            <a:r>
              <a:rPr lang="en-US" altLang="ja-JP" sz="3600" kern="0" dirty="0">
                <a:solidFill>
                  <a:srgbClr val="FF0000"/>
                </a:solidFill>
                <a:latin typeface="Arial" panose="020B0604020202020204" pitchFamily="34" charset="0"/>
                <a:ea typeface="ＭＳ Ｐゴシック" panose="020B0600070205080204" pitchFamily="50" charset="-128"/>
                <a:cs typeface="Arial" panose="020B0604020202020204" pitchFamily="34" charset="0"/>
              </a:rPr>
              <a:t>Problem-solution </a:t>
            </a:r>
            <a:r>
              <a:rPr lang="en-US" altLang="ja-JP" sz="3600" kern="0"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pair: Refinement</a:t>
            </a:r>
            <a:endParaRPr lang="en-US" altLang="ja-JP" sz="3600" kern="0" dirty="0">
              <a:solidFill>
                <a:srgbClr val="FF0000"/>
              </a:solidFill>
              <a:latin typeface="Arial" panose="020B0604020202020204" pitchFamily="34" charset="0"/>
              <a:ea typeface="ＭＳ Ｐゴシック" panose="020B0600070205080204" pitchFamily="50" charset="-128"/>
              <a:cs typeface="Arial" panose="020B0604020202020204" pitchFamily="34" charset="0"/>
            </a:endParaRPr>
          </a:p>
          <a:p>
            <a:pPr lvl="1">
              <a:buClr>
                <a:srgbClr val="002060"/>
              </a:buClr>
              <a:buSzPct val="80000"/>
              <a:buFont typeface="Wingdings" panose="05000000000000000000" pitchFamily="2" charset="2"/>
              <a:buChar char="u"/>
            </a:pPr>
            <a:r>
              <a:rPr lang="en-US" altLang="ja-JP" sz="3400" kern="0" dirty="0">
                <a:solidFill>
                  <a:srgbClr val="000000"/>
                </a:solidFill>
                <a:latin typeface="Arial" panose="020B0604020202020204" pitchFamily="34" charset="0"/>
                <a:ea typeface="ＭＳ Ｐゴシック" panose="020B0600070205080204" pitchFamily="50" charset="-128"/>
                <a:cs typeface="Arial" panose="020B0604020202020204" pitchFamily="34" charset="0"/>
              </a:rPr>
              <a:t>Three point analysis</a:t>
            </a:r>
          </a:p>
          <a:p>
            <a:pPr lvl="1">
              <a:buClr>
                <a:srgbClr val="002060"/>
              </a:buClr>
              <a:buSzPct val="80000"/>
              <a:buFont typeface="Wingdings" panose="05000000000000000000" pitchFamily="2" charset="2"/>
              <a:buChar char="u"/>
            </a:pPr>
            <a:r>
              <a:rPr lang="en-US" altLang="ja-JP" sz="3400" kern="0" dirty="0">
                <a:solidFill>
                  <a:srgbClr val="000000"/>
                </a:solidFill>
                <a:latin typeface="Arial" panose="020B0604020202020204" pitchFamily="34" charset="0"/>
                <a:ea typeface="ＭＳ Ｐゴシック" panose="020B0600070205080204" pitchFamily="50" charset="-128"/>
                <a:cs typeface="Arial" panose="020B0604020202020204" pitchFamily="34" charset="0"/>
              </a:rPr>
              <a:t>Title of the paper</a:t>
            </a:r>
          </a:p>
          <a:p>
            <a:pPr lvl="1">
              <a:buClr>
                <a:srgbClr val="002060"/>
              </a:buClr>
              <a:buSzPct val="80000"/>
              <a:buFont typeface="Wingdings" panose="05000000000000000000" pitchFamily="2" charset="2"/>
              <a:buChar char="u"/>
            </a:pPr>
            <a:r>
              <a:rPr lang="en-US" altLang="ja-JP" sz="3400" kern="0" dirty="0">
                <a:solidFill>
                  <a:srgbClr val="000000"/>
                </a:solidFill>
                <a:latin typeface="Arial" panose="020B0604020202020204" pitchFamily="34" charset="0"/>
                <a:ea typeface="ＭＳ Ｐゴシック" panose="020B0600070205080204" pitchFamily="50" charset="-128"/>
                <a:cs typeface="Arial" panose="020B0604020202020204" pitchFamily="34" charset="0"/>
              </a:rPr>
              <a:t>Topic sentence in Abstract</a:t>
            </a:r>
          </a:p>
          <a:p>
            <a:pPr>
              <a:buClr>
                <a:srgbClr val="002060"/>
              </a:buClr>
            </a:pPr>
            <a:r>
              <a:rPr lang="en-US" altLang="ja-JP" sz="3600" kern="0" dirty="0" smtClean="0">
                <a:solidFill>
                  <a:srgbClr val="FF0000"/>
                </a:solidFill>
                <a:latin typeface="Arial" panose="020B0604020202020204" pitchFamily="34" charset="0"/>
                <a:ea typeface="ＭＳ Ｐゴシック" panose="020B0600070205080204" pitchFamily="50" charset="-128"/>
                <a:cs typeface="Arial" panose="020B0604020202020204" pitchFamily="34" charset="0"/>
              </a:rPr>
              <a:t>True problem leads to the principle</a:t>
            </a:r>
          </a:p>
          <a:p>
            <a:pPr>
              <a:buClr>
                <a:srgbClr val="002060"/>
              </a:buClr>
            </a:pPr>
            <a:r>
              <a:rPr lang="en-US" altLang="ja-JP" sz="3600" kern="0" dirty="0" smtClean="0">
                <a:solidFill>
                  <a:srgbClr val="000000"/>
                </a:solidFill>
                <a:latin typeface="Arial" panose="020B0604020202020204" pitchFamily="34" charset="0"/>
                <a:ea typeface="ＭＳ Ｐゴシック" panose="020B0600070205080204" pitchFamily="50" charset="-128"/>
                <a:cs typeface="Arial" panose="020B0604020202020204" pitchFamily="34" charset="0"/>
              </a:rPr>
              <a:t>Example1 </a:t>
            </a:r>
            <a:r>
              <a:rPr lang="en-US" altLang="ja-JP" sz="3600" kern="0" dirty="0">
                <a:solidFill>
                  <a:srgbClr val="000000"/>
                </a:solidFill>
                <a:latin typeface="Arial" panose="020B0604020202020204" pitchFamily="34" charset="0"/>
                <a:ea typeface="ＭＳ Ｐゴシック" panose="020B0600070205080204" pitchFamily="50" charset="-128"/>
                <a:cs typeface="Arial" panose="020B0604020202020204" pitchFamily="34" charset="0"/>
              </a:rPr>
              <a:t>: Blue LD</a:t>
            </a:r>
          </a:p>
          <a:p>
            <a:pPr>
              <a:buClr>
                <a:srgbClr val="002060"/>
              </a:buClr>
            </a:pPr>
            <a:r>
              <a:rPr lang="en-US" altLang="ja-JP" sz="3600" kern="0" dirty="0">
                <a:solidFill>
                  <a:srgbClr val="000000"/>
                </a:solidFill>
                <a:latin typeface="Arial" panose="020B0604020202020204" pitchFamily="34" charset="0"/>
                <a:ea typeface="ＭＳ Ｐゴシック" panose="020B0600070205080204" pitchFamily="50" charset="-128"/>
                <a:cs typeface="Arial" panose="020B0604020202020204" pitchFamily="34" charset="0"/>
              </a:rPr>
              <a:t>Example 2: Audio </a:t>
            </a:r>
            <a:r>
              <a:rPr lang="en-US" altLang="ja-JP" sz="3600" kern="0" dirty="0" smtClean="0">
                <a:solidFill>
                  <a:srgbClr val="000000"/>
                </a:solidFill>
                <a:latin typeface="Arial" panose="020B0604020202020204" pitchFamily="34" charset="0"/>
                <a:ea typeface="ＭＳ Ｐゴシック" panose="020B0600070205080204" pitchFamily="50" charset="-128"/>
                <a:cs typeface="Arial" panose="020B0604020202020204" pitchFamily="34" charset="0"/>
              </a:rPr>
              <a:t>coding</a:t>
            </a:r>
            <a:endParaRPr lang="en-US" altLang="ja-JP" sz="3600" kern="0" dirty="0">
              <a:solidFill>
                <a:srgbClr val="000000"/>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9676962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62105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b="1" dirty="0" smtClean="0">
                <a:latin typeface="Arial" panose="020B0604020202020204" pitchFamily="34" charset="0"/>
                <a:cs typeface="Arial" panose="020B0604020202020204" pitchFamily="34" charset="0"/>
              </a:rPr>
              <a:t>Slide First !</a:t>
            </a:r>
            <a:endParaRPr kumimoji="1" lang="ja-JP" altLang="en-US" sz="4000" dirty="0">
              <a:latin typeface="Arial" panose="020B0604020202020204" pitchFamily="34" charset="0"/>
              <a:cs typeface="Arial" panose="020B0604020202020204" pitchFamily="34" charset="0"/>
            </a:endParaRPr>
          </a:p>
        </p:txBody>
      </p:sp>
      <p:sp>
        <p:nvSpPr>
          <p:cNvPr id="16" name="Rectangle 3"/>
          <p:cNvSpPr txBox="1">
            <a:spLocks noChangeArrowheads="1"/>
          </p:cNvSpPr>
          <p:nvPr/>
        </p:nvSpPr>
        <p:spPr bwMode="auto">
          <a:xfrm>
            <a:off x="282976" y="954391"/>
            <a:ext cx="8680537" cy="5509200"/>
          </a:xfrm>
          <a:prstGeom prst="rect">
            <a:avLst/>
          </a:prstGeom>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1077913" indent="-268288"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1524000" indent="-176213" algn="l" rtl="0" eaLnBrk="1" fontAlgn="base" hangingPunct="1">
              <a:spcBef>
                <a:spcPct val="20000"/>
              </a:spcBef>
              <a:spcAft>
                <a:spcPct val="0"/>
              </a:spcAft>
              <a:buChar char="»"/>
              <a:defRPr kumimoji="1"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pPr>
              <a:lnSpc>
                <a:spcPct val="120000"/>
              </a:lnSpc>
              <a:buClr>
                <a:srgbClr val="1414A0">
                  <a:lumMod val="75000"/>
                </a:srgbClr>
              </a:buClr>
            </a:pPr>
            <a:r>
              <a:rPr lang="en-US" altLang="ja-JP" sz="3200" kern="0" dirty="0" smtClean="0">
                <a:solidFill>
                  <a:srgbClr val="000000"/>
                </a:solidFill>
                <a:latin typeface="Arial" charset="0"/>
                <a:ea typeface="HGP創英角ｺﾞｼｯｸUB"/>
              </a:rPr>
              <a:t>Page allocation</a:t>
            </a:r>
          </a:p>
          <a:p>
            <a:pPr>
              <a:lnSpc>
                <a:spcPct val="120000"/>
              </a:lnSpc>
              <a:buClr>
                <a:srgbClr val="1414A0">
                  <a:lumMod val="75000"/>
                </a:srgbClr>
              </a:buClr>
            </a:pPr>
            <a:r>
              <a:rPr lang="en-US" altLang="ja-JP" sz="3200" kern="0" dirty="0" smtClean="0">
                <a:solidFill>
                  <a:srgbClr val="000000"/>
                </a:solidFill>
                <a:latin typeface="Arial" charset="0"/>
                <a:ea typeface="HGP創英角ｺﾞｼｯｸUB"/>
              </a:rPr>
              <a:t>Use a template (when you’re a novice)</a:t>
            </a:r>
          </a:p>
          <a:p>
            <a:pPr>
              <a:lnSpc>
                <a:spcPct val="120000"/>
              </a:lnSpc>
              <a:buClr>
                <a:srgbClr val="1414A0">
                  <a:lumMod val="75000"/>
                </a:srgbClr>
              </a:buClr>
            </a:pPr>
            <a:r>
              <a:rPr lang="en-US" altLang="ja-JP" sz="3200" kern="0" dirty="0" smtClean="0">
                <a:solidFill>
                  <a:srgbClr val="000000"/>
                </a:solidFill>
                <a:latin typeface="Arial" charset="0"/>
                <a:ea typeface="HGP創英角ｺﾞｼｯｸUB"/>
              </a:rPr>
              <a:t>Establish a good problem-solution relation</a:t>
            </a:r>
          </a:p>
          <a:p>
            <a:pPr lvl="1">
              <a:lnSpc>
                <a:spcPct val="120000"/>
              </a:lnSpc>
              <a:buClr>
                <a:srgbClr val="1414A0">
                  <a:lumMod val="75000"/>
                </a:srgbClr>
              </a:buClr>
              <a:buSzPct val="80000"/>
              <a:buFont typeface="Wingdings" panose="05000000000000000000" pitchFamily="2" charset="2"/>
              <a:buChar char="u"/>
            </a:pPr>
            <a:r>
              <a:rPr lang="en-US" altLang="ja-JP" sz="3000" kern="0" dirty="0">
                <a:solidFill>
                  <a:srgbClr val="000000"/>
                </a:solidFill>
                <a:latin typeface="Arial" charset="0"/>
                <a:ea typeface="HGP創英角ｺﾞｼｯｸUB"/>
              </a:rPr>
              <a:t> </a:t>
            </a:r>
            <a:r>
              <a:rPr lang="en-US" altLang="ja-JP" sz="3000" u="sng" kern="0" dirty="0" smtClean="0">
                <a:solidFill>
                  <a:srgbClr val="0000FF"/>
                </a:solidFill>
                <a:latin typeface="Arial" charset="0"/>
                <a:ea typeface="HGP創英角ｺﾞｼｯｸUB"/>
              </a:rPr>
              <a:t>Paired words often help</a:t>
            </a:r>
          </a:p>
          <a:p>
            <a:pPr>
              <a:lnSpc>
                <a:spcPct val="120000"/>
              </a:lnSpc>
              <a:buClr>
                <a:srgbClr val="1414A0">
                  <a:lumMod val="75000"/>
                </a:srgbClr>
              </a:buClr>
            </a:pPr>
            <a:r>
              <a:rPr lang="en-US" altLang="ja-JP" sz="3200" kern="0" dirty="0" smtClean="0">
                <a:solidFill>
                  <a:srgbClr val="000000"/>
                </a:solidFill>
                <a:latin typeface="Arial" charset="0"/>
                <a:ea typeface="HGP創英角ｺﾞｼｯｸUB"/>
              </a:rPr>
              <a:t>Select figures/tables to use</a:t>
            </a:r>
          </a:p>
          <a:p>
            <a:pPr>
              <a:lnSpc>
                <a:spcPct val="120000"/>
              </a:lnSpc>
              <a:buClr>
                <a:srgbClr val="1414A0">
                  <a:lumMod val="75000"/>
                </a:srgbClr>
              </a:buClr>
            </a:pPr>
            <a:r>
              <a:rPr lang="en-US" altLang="ja-JP" sz="3200" kern="0" dirty="0">
                <a:solidFill>
                  <a:srgbClr val="000000"/>
                </a:solidFill>
                <a:latin typeface="Arial" charset="0"/>
                <a:ea typeface="HGP創英角ｺﾞｼｯｸUB"/>
              </a:rPr>
              <a:t>Fill in necessary information in each page</a:t>
            </a:r>
          </a:p>
          <a:p>
            <a:pPr>
              <a:lnSpc>
                <a:spcPct val="120000"/>
              </a:lnSpc>
              <a:buClr>
                <a:srgbClr val="1414A0">
                  <a:lumMod val="75000"/>
                </a:srgbClr>
              </a:buClr>
            </a:pPr>
            <a:r>
              <a:rPr lang="en-US" altLang="ja-JP" sz="3200" kern="0" dirty="0" smtClean="0">
                <a:solidFill>
                  <a:srgbClr val="000000"/>
                </a:solidFill>
                <a:latin typeface="Arial" charset="0"/>
                <a:ea typeface="HGP創英角ｺﾞｼｯｸUB"/>
              </a:rPr>
              <a:t>Balance slide allocation and each slide</a:t>
            </a:r>
          </a:p>
          <a:p>
            <a:pPr>
              <a:lnSpc>
                <a:spcPct val="120000"/>
              </a:lnSpc>
              <a:buClr>
                <a:srgbClr val="1414A0">
                  <a:lumMod val="75000"/>
                </a:srgbClr>
              </a:buClr>
            </a:pPr>
            <a:r>
              <a:rPr lang="en-US" altLang="ja-JP" sz="3200" kern="0" dirty="0" smtClean="0">
                <a:solidFill>
                  <a:srgbClr val="000000"/>
                </a:solidFill>
                <a:latin typeface="Arial" charset="0"/>
                <a:ea typeface="HGP創英角ｺﾞｼｯｸUB"/>
              </a:rPr>
              <a:t>Reorder slides to modify logic (easy)</a:t>
            </a:r>
          </a:p>
        </p:txBody>
      </p:sp>
    </p:spTree>
    <p:extLst>
      <p:ext uri="{BB962C8B-B14F-4D97-AF65-F5344CB8AC3E}">
        <p14:creationId xmlns:p14="http://schemas.microsoft.com/office/powerpoint/2010/main" val="379075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b="1" dirty="0" smtClean="0">
                <a:latin typeface="Arial" panose="020B0604020202020204" pitchFamily="34" charset="0"/>
                <a:cs typeface="Arial" panose="020B0604020202020204" pitchFamily="34" charset="0"/>
              </a:rPr>
              <a:t>Paired Words for Problem-Solution</a:t>
            </a:r>
            <a:endParaRPr kumimoji="1" lang="ja-JP" altLang="en-US" sz="4000" dirty="0">
              <a:latin typeface="Arial" panose="020B0604020202020204" pitchFamily="34" charset="0"/>
              <a:cs typeface="Arial" panose="020B0604020202020204" pitchFamily="34" charset="0"/>
            </a:endParaRPr>
          </a:p>
        </p:txBody>
      </p:sp>
      <p:graphicFrame>
        <p:nvGraphicFramePr>
          <p:cNvPr id="3" name="Group 272"/>
          <p:cNvGraphicFramePr>
            <a:graphicFrameLocks noGrp="1"/>
          </p:cNvGraphicFramePr>
          <p:nvPr>
            <p:extLst>
              <p:ext uri="{D42A27DB-BD31-4B8C-83A1-F6EECF244321}">
                <p14:modId xmlns:p14="http://schemas.microsoft.com/office/powerpoint/2010/main" val="2757856968"/>
              </p:ext>
            </p:extLst>
          </p:nvPr>
        </p:nvGraphicFramePr>
        <p:xfrm>
          <a:off x="174625" y="964392"/>
          <a:ext cx="8820150" cy="5236464"/>
        </p:xfrm>
        <a:graphic>
          <a:graphicData uri="http://schemas.openxmlformats.org/drawingml/2006/table">
            <a:tbl>
              <a:tblPr/>
              <a:tblGrid>
                <a:gridCol w="4535488"/>
                <a:gridCol w="4284662"/>
              </a:tblGrid>
              <a:tr h="369888">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computations</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inefficient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efficient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compact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low complexity</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low power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slow convergence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fast convergence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degraded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good</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superior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no analytical support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analysis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smtClean="0">
                          <a:ln>
                            <a:noFill/>
                          </a:ln>
                          <a:solidFill>
                            <a:schemeClr val="tx1"/>
                          </a:solidFill>
                          <a:effectLst/>
                          <a:latin typeface="Arial" charset="0"/>
                          <a:ea typeface="ＭＳ Ｐゴシック" charset="-128"/>
                        </a:rPr>
                        <a:t>no implementation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ＭＳ Ｐゴシック" charset="-128"/>
                        </a:defRPr>
                      </a:lvl1pPr>
                      <a:lvl2pPr>
                        <a:spcBef>
                          <a:spcPct val="20000"/>
                        </a:spcBef>
                        <a:defRPr kumimoji="1" sz="2400">
                          <a:solidFill>
                            <a:schemeClr val="tx1"/>
                          </a:solidFill>
                          <a:latin typeface="Arial" charset="0"/>
                          <a:ea typeface="ＭＳ Ｐゴシック" charset="-128"/>
                        </a:defRPr>
                      </a:lvl2pPr>
                      <a:lvl3pPr>
                        <a:spcBef>
                          <a:spcPct val="20000"/>
                        </a:spcBef>
                        <a:defRPr kumimoji="1" sz="2000">
                          <a:solidFill>
                            <a:schemeClr val="tx1"/>
                          </a:solidFill>
                          <a:latin typeface="Arial" charset="0"/>
                          <a:ea typeface="ＭＳ Ｐゴシック" charset="-128"/>
                        </a:defRPr>
                      </a:lvl3pPr>
                      <a:lvl4pPr>
                        <a:spcBef>
                          <a:spcPct val="20000"/>
                        </a:spcBef>
                        <a:defRPr kumimoji="1">
                          <a:solidFill>
                            <a:schemeClr val="tx1"/>
                          </a:solidFill>
                          <a:latin typeface="Arial" charset="0"/>
                          <a:ea typeface="ＭＳ Ｐゴシック" charset="-128"/>
                        </a:defRPr>
                      </a:lvl4pPr>
                      <a:lvl5pPr>
                        <a:spcBef>
                          <a:spcPct val="20000"/>
                        </a:spcBef>
                        <a:defRPr kumimoji="1">
                          <a:solidFill>
                            <a:schemeClr val="tx1"/>
                          </a:solidFill>
                          <a:latin typeface="Arial" charset="0"/>
                          <a:ea typeface="ＭＳ Ｐゴシック" charset="-128"/>
                        </a:defRPr>
                      </a:lvl5pPr>
                      <a:lvl6pPr fontAlgn="base">
                        <a:spcBef>
                          <a:spcPct val="20000"/>
                        </a:spcBef>
                        <a:spcAft>
                          <a:spcPct val="0"/>
                        </a:spcAft>
                        <a:defRPr kumimoji="1">
                          <a:solidFill>
                            <a:schemeClr val="tx1"/>
                          </a:solidFill>
                          <a:latin typeface="Arial" charset="0"/>
                          <a:ea typeface="ＭＳ Ｐゴシック" charset="-128"/>
                        </a:defRPr>
                      </a:lvl6pPr>
                      <a:lvl7pPr fontAlgn="base">
                        <a:spcBef>
                          <a:spcPct val="20000"/>
                        </a:spcBef>
                        <a:spcAft>
                          <a:spcPct val="0"/>
                        </a:spcAft>
                        <a:defRPr kumimoji="1">
                          <a:solidFill>
                            <a:schemeClr val="tx1"/>
                          </a:solidFill>
                          <a:latin typeface="Arial" charset="0"/>
                          <a:ea typeface="ＭＳ Ｐゴシック" charset="-128"/>
                        </a:defRPr>
                      </a:lvl7pPr>
                      <a:lvl8pPr fontAlgn="base">
                        <a:spcBef>
                          <a:spcPct val="20000"/>
                        </a:spcBef>
                        <a:spcAft>
                          <a:spcPct val="0"/>
                        </a:spcAft>
                        <a:defRPr kumimoji="1">
                          <a:solidFill>
                            <a:schemeClr val="tx1"/>
                          </a:solidFill>
                          <a:latin typeface="Arial" charset="0"/>
                          <a:ea typeface="ＭＳ Ｐゴシック" charset="-128"/>
                        </a:defRPr>
                      </a:lvl8pPr>
                      <a:lvl9pPr fontAlgn="base">
                        <a:spcBef>
                          <a:spcPct val="20000"/>
                        </a:spcBef>
                        <a:spcAft>
                          <a:spcPct val="0"/>
                        </a:spcAft>
                        <a:defRPr kumimoji="1">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3200" b="0" i="0" u="none" strike="noStrike" cap="none" normalizeH="0" baseline="0" dirty="0" smtClean="0">
                          <a:ln>
                            <a:noFill/>
                          </a:ln>
                          <a:solidFill>
                            <a:schemeClr val="tx1"/>
                          </a:solidFill>
                          <a:effectLst/>
                          <a:latin typeface="Arial" charset="0"/>
                          <a:ea typeface="ＭＳ Ｐゴシック" charset="-128"/>
                        </a:rPr>
                        <a:t>implementation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66648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b="1" dirty="0" smtClean="0">
                <a:latin typeface="Arial" panose="020B0604020202020204" pitchFamily="34" charset="0"/>
                <a:cs typeface="Arial" panose="020B0604020202020204" pitchFamily="34" charset="0"/>
              </a:rPr>
              <a:t>Page Allocation</a:t>
            </a:r>
            <a:endParaRPr kumimoji="1" lang="ja-JP" altLang="en-US" sz="4000" dirty="0">
              <a:latin typeface="Arial" panose="020B0604020202020204" pitchFamily="34" charset="0"/>
              <a:cs typeface="Arial" panose="020B0604020202020204" pitchFamily="34" charset="0"/>
            </a:endParaRPr>
          </a:p>
        </p:txBody>
      </p:sp>
      <p:sp>
        <p:nvSpPr>
          <p:cNvPr id="16" name="Rectangle 3"/>
          <p:cNvSpPr txBox="1">
            <a:spLocks noChangeArrowheads="1"/>
          </p:cNvSpPr>
          <p:nvPr/>
        </p:nvSpPr>
        <p:spPr bwMode="auto">
          <a:xfrm>
            <a:off x="179513" y="876014"/>
            <a:ext cx="8680537" cy="5435912"/>
          </a:xfrm>
          <a:prstGeom prst="rect">
            <a:avLst/>
          </a:prstGeom>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1077913" indent="-268288"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1524000" indent="-176213" algn="l" rtl="0" eaLnBrk="1" fontAlgn="base" hangingPunct="1">
              <a:spcBef>
                <a:spcPct val="20000"/>
              </a:spcBef>
              <a:spcAft>
                <a:spcPct val="0"/>
              </a:spcAft>
              <a:buChar char="»"/>
              <a:defRPr kumimoji="1"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pPr>
              <a:lnSpc>
                <a:spcPct val="110000"/>
              </a:lnSpc>
              <a:buClr>
                <a:srgbClr val="1414A0">
                  <a:lumMod val="75000"/>
                </a:srgbClr>
              </a:buClr>
            </a:pPr>
            <a:r>
              <a:rPr lang="en-US" altLang="ja-JP" sz="3200" b="1" kern="0" dirty="0" smtClean="0">
                <a:solidFill>
                  <a:srgbClr val="0000FF"/>
                </a:solidFill>
                <a:latin typeface="Arial" charset="0"/>
                <a:ea typeface="HGP創英角ｺﾞｼｯｸUB"/>
              </a:rPr>
              <a:t>How many pages for what?</a:t>
            </a:r>
          </a:p>
          <a:p>
            <a:pPr>
              <a:lnSpc>
                <a:spcPct val="110000"/>
              </a:lnSpc>
              <a:buClr>
                <a:srgbClr val="1414A0">
                  <a:lumMod val="75000"/>
                </a:srgbClr>
              </a:buClr>
            </a:pPr>
            <a:r>
              <a:rPr lang="en-US" altLang="ja-JP" sz="3200" kern="0" dirty="0" smtClean="0">
                <a:solidFill>
                  <a:srgbClr val="000000"/>
                </a:solidFill>
                <a:latin typeface="Arial" charset="0"/>
                <a:ea typeface="HGP創英角ｺﾞｼｯｸUB"/>
              </a:rPr>
              <a:t>Usually, 10 – 15 pages. </a:t>
            </a:r>
          </a:p>
          <a:p>
            <a:pPr lvl="1">
              <a:lnSpc>
                <a:spcPct val="110000"/>
              </a:lnSpc>
              <a:buClr>
                <a:srgbClr val="1414A0">
                  <a:lumMod val="75000"/>
                </a:srgbClr>
              </a:buClr>
              <a:buSzPct val="80000"/>
              <a:buFont typeface="Wingdings" panose="05000000000000000000" pitchFamily="2" charset="2"/>
              <a:buChar char="u"/>
            </a:pPr>
            <a:r>
              <a:rPr lang="en-US" altLang="ja-JP" sz="3000" kern="0" dirty="0" smtClean="0">
                <a:solidFill>
                  <a:srgbClr val="000000"/>
                </a:solidFill>
                <a:latin typeface="Arial" charset="0"/>
                <a:ea typeface="HGP創英角ｺﾞｼｯｸUB"/>
              </a:rPr>
              <a:t>Page 1: Background</a:t>
            </a:r>
          </a:p>
          <a:p>
            <a:pPr lvl="1">
              <a:lnSpc>
                <a:spcPct val="110000"/>
              </a:lnSpc>
              <a:buClr>
                <a:srgbClr val="1414A0">
                  <a:lumMod val="75000"/>
                </a:srgbClr>
              </a:buClr>
              <a:buSzPct val="80000"/>
              <a:buFont typeface="Wingdings" panose="05000000000000000000" pitchFamily="2" charset="2"/>
              <a:buChar char="u"/>
            </a:pPr>
            <a:r>
              <a:rPr lang="en-US" altLang="ja-JP" sz="3000" kern="0" dirty="0" smtClean="0">
                <a:solidFill>
                  <a:srgbClr val="000000"/>
                </a:solidFill>
                <a:latin typeface="Arial" charset="0"/>
                <a:ea typeface="HGP創英角ｺﾞｼｯｸUB"/>
              </a:rPr>
              <a:t>Page 2: Conventional method </a:t>
            </a:r>
          </a:p>
          <a:p>
            <a:pPr lvl="1">
              <a:lnSpc>
                <a:spcPct val="110000"/>
              </a:lnSpc>
              <a:buClr>
                <a:srgbClr val="1414A0">
                  <a:lumMod val="75000"/>
                </a:srgbClr>
              </a:buClr>
              <a:buSzPct val="80000"/>
              <a:buFont typeface="Wingdings" panose="05000000000000000000" pitchFamily="2" charset="2"/>
              <a:buChar char="u"/>
            </a:pPr>
            <a:r>
              <a:rPr lang="en-US" altLang="ja-JP" sz="3000" kern="0" dirty="0" smtClean="0">
                <a:solidFill>
                  <a:srgbClr val="000000"/>
                </a:solidFill>
                <a:latin typeface="Arial" charset="0"/>
                <a:ea typeface="HGP創英角ｺﾞｼｯｸUB"/>
              </a:rPr>
              <a:t>Page 3</a:t>
            </a:r>
            <a:r>
              <a:rPr lang="en-US" altLang="ja-JP" sz="3000" kern="0" dirty="0">
                <a:solidFill>
                  <a:srgbClr val="000000"/>
                </a:solidFill>
                <a:latin typeface="Arial" charset="0"/>
                <a:ea typeface="HGP創英角ｺﾞｼｯｸUB"/>
              </a:rPr>
              <a:t>: </a:t>
            </a:r>
            <a:r>
              <a:rPr lang="en-US" altLang="ja-JP" sz="3000" kern="0" dirty="0" smtClean="0">
                <a:solidFill>
                  <a:srgbClr val="000000"/>
                </a:solidFill>
                <a:latin typeface="Arial" charset="0"/>
                <a:ea typeface="HGP創英角ｺﾞｼｯｸUB"/>
              </a:rPr>
              <a:t>Problem of the conventional method</a:t>
            </a:r>
          </a:p>
          <a:p>
            <a:pPr lvl="1">
              <a:lnSpc>
                <a:spcPct val="110000"/>
              </a:lnSpc>
              <a:buClr>
                <a:srgbClr val="1414A0">
                  <a:lumMod val="75000"/>
                </a:srgbClr>
              </a:buClr>
              <a:buSzPct val="80000"/>
              <a:buFont typeface="Wingdings" panose="05000000000000000000" pitchFamily="2" charset="2"/>
              <a:buChar char="u"/>
            </a:pPr>
            <a:r>
              <a:rPr lang="en-US" altLang="ja-JP" sz="3000" kern="0" dirty="0" smtClean="0">
                <a:solidFill>
                  <a:srgbClr val="000000"/>
                </a:solidFill>
                <a:latin typeface="Arial" charset="0"/>
                <a:ea typeface="HGP創英角ｺﾞｼｯｸUB"/>
              </a:rPr>
              <a:t>Page 4: Point of the solution and its rationale</a:t>
            </a:r>
          </a:p>
          <a:p>
            <a:pPr lvl="1">
              <a:lnSpc>
                <a:spcPct val="110000"/>
              </a:lnSpc>
              <a:buClr>
                <a:srgbClr val="1414A0">
                  <a:lumMod val="75000"/>
                </a:srgbClr>
              </a:buClr>
              <a:buSzPct val="80000"/>
              <a:buFont typeface="Wingdings" panose="05000000000000000000" pitchFamily="2" charset="2"/>
              <a:buChar char="u"/>
            </a:pPr>
            <a:r>
              <a:rPr lang="en-US" altLang="ja-JP" sz="3000" kern="0" dirty="0" smtClean="0">
                <a:solidFill>
                  <a:srgbClr val="000000"/>
                </a:solidFill>
                <a:latin typeface="Arial" charset="0"/>
                <a:ea typeface="HGP創英角ｺﾞｼｯｸUB"/>
              </a:rPr>
              <a:t>Page 5-6: Details of the solution</a:t>
            </a:r>
          </a:p>
          <a:p>
            <a:pPr lvl="1">
              <a:lnSpc>
                <a:spcPct val="110000"/>
              </a:lnSpc>
              <a:buClr>
                <a:srgbClr val="1414A0">
                  <a:lumMod val="75000"/>
                </a:srgbClr>
              </a:buClr>
              <a:buSzPct val="80000"/>
              <a:buFont typeface="Wingdings" panose="05000000000000000000" pitchFamily="2" charset="2"/>
              <a:buChar char="u"/>
            </a:pPr>
            <a:r>
              <a:rPr lang="en-US" altLang="ja-JP" sz="3000" kern="0" dirty="0" smtClean="0">
                <a:solidFill>
                  <a:srgbClr val="000000"/>
                </a:solidFill>
                <a:latin typeface="Arial" charset="0"/>
                <a:ea typeface="HGP創英角ｺﾞｼｯｸUB"/>
              </a:rPr>
              <a:t>Page 7-9: Evaluation condition and results</a:t>
            </a:r>
          </a:p>
          <a:p>
            <a:pPr lvl="1">
              <a:lnSpc>
                <a:spcPct val="110000"/>
              </a:lnSpc>
              <a:buClr>
                <a:srgbClr val="1414A0">
                  <a:lumMod val="75000"/>
                </a:srgbClr>
              </a:buClr>
              <a:buSzPct val="80000"/>
              <a:buFont typeface="Wingdings" panose="05000000000000000000" pitchFamily="2" charset="2"/>
              <a:buChar char="u"/>
            </a:pPr>
            <a:r>
              <a:rPr lang="en-US" altLang="ja-JP" sz="3000" kern="0" dirty="0" smtClean="0">
                <a:solidFill>
                  <a:srgbClr val="000000"/>
                </a:solidFill>
                <a:latin typeface="Arial" charset="0"/>
                <a:ea typeface="HGP創英角ｺﾞｼｯｸUB"/>
              </a:rPr>
              <a:t>Page 10: </a:t>
            </a:r>
            <a:r>
              <a:rPr lang="en-US" altLang="ja-JP" sz="3000" kern="0" dirty="0" err="1" smtClean="0">
                <a:solidFill>
                  <a:srgbClr val="000000"/>
                </a:solidFill>
                <a:latin typeface="Arial" charset="0"/>
                <a:ea typeface="HGP創英角ｺﾞｼｯｸUB"/>
              </a:rPr>
              <a:t>Conclusiton</a:t>
            </a:r>
            <a:r>
              <a:rPr lang="en-US" altLang="ja-JP" sz="3000" kern="0" dirty="0" smtClean="0">
                <a:solidFill>
                  <a:srgbClr val="000000"/>
                </a:solidFill>
                <a:latin typeface="Arial" charset="0"/>
                <a:ea typeface="HGP創英角ｺﾞｼｯｸUB"/>
              </a:rPr>
              <a:t>/Summary</a:t>
            </a:r>
          </a:p>
        </p:txBody>
      </p:sp>
    </p:spTree>
    <p:extLst>
      <p:ext uri="{BB962C8B-B14F-4D97-AF65-F5344CB8AC3E}">
        <p14:creationId xmlns:p14="http://schemas.microsoft.com/office/powerpoint/2010/main" val="363808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b="1" dirty="0" smtClean="0">
                <a:latin typeface="Arial" panose="020B0604020202020204" pitchFamily="34" charset="0"/>
                <a:cs typeface="Arial" panose="020B0604020202020204" pitchFamily="34" charset="0"/>
              </a:rPr>
              <a:t>Order of Preparation</a:t>
            </a:r>
            <a:endParaRPr kumimoji="1" lang="ja-JP" altLang="en-US" sz="4000" dirty="0">
              <a:latin typeface="Arial" panose="020B0604020202020204" pitchFamily="34" charset="0"/>
              <a:cs typeface="Arial" panose="020B0604020202020204" pitchFamily="34" charset="0"/>
            </a:endParaRPr>
          </a:p>
        </p:txBody>
      </p:sp>
      <p:sp>
        <p:nvSpPr>
          <p:cNvPr id="16" name="Rectangle 3"/>
          <p:cNvSpPr txBox="1">
            <a:spLocks noChangeArrowheads="1"/>
          </p:cNvSpPr>
          <p:nvPr/>
        </p:nvSpPr>
        <p:spPr bwMode="auto">
          <a:xfrm>
            <a:off x="179513" y="876014"/>
            <a:ext cx="8680537" cy="5115246"/>
          </a:xfrm>
          <a:prstGeom prst="rect">
            <a:avLst/>
          </a:prstGeom>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1077913" indent="-268288"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1524000" indent="-176213" algn="l" rtl="0" eaLnBrk="1" fontAlgn="base" hangingPunct="1">
              <a:spcBef>
                <a:spcPct val="20000"/>
              </a:spcBef>
              <a:spcAft>
                <a:spcPct val="0"/>
              </a:spcAft>
              <a:buChar char="»"/>
              <a:defRPr kumimoji="1"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pPr>
              <a:lnSpc>
                <a:spcPct val="110000"/>
              </a:lnSpc>
              <a:buClr>
                <a:srgbClr val="1414A0">
                  <a:lumMod val="75000"/>
                </a:srgbClr>
              </a:buClr>
              <a:buSzPct val="80000"/>
            </a:pPr>
            <a:r>
              <a:rPr lang="en-US" altLang="ja-JP" sz="3200" kern="0" dirty="0" smtClean="0">
                <a:solidFill>
                  <a:srgbClr val="000000"/>
                </a:solidFill>
                <a:latin typeface="Arial" charset="0"/>
                <a:ea typeface="HGP創英角ｺﾞｼｯｸUB"/>
              </a:rPr>
              <a:t>Page 5-6: Details of the solution</a:t>
            </a:r>
          </a:p>
          <a:p>
            <a:pPr>
              <a:lnSpc>
                <a:spcPct val="110000"/>
              </a:lnSpc>
              <a:buClr>
                <a:srgbClr val="1414A0">
                  <a:lumMod val="75000"/>
                </a:srgbClr>
              </a:buClr>
              <a:buSzPct val="80000"/>
            </a:pPr>
            <a:r>
              <a:rPr lang="en-US" altLang="ja-JP" sz="3200" kern="0" dirty="0" smtClean="0">
                <a:solidFill>
                  <a:srgbClr val="000000"/>
                </a:solidFill>
                <a:latin typeface="Arial" charset="0"/>
                <a:ea typeface="HGP創英角ｺﾞｼｯｸUB"/>
              </a:rPr>
              <a:t>Page </a:t>
            </a:r>
            <a:r>
              <a:rPr lang="en-US" altLang="ja-JP" sz="3200" kern="0" dirty="0">
                <a:solidFill>
                  <a:srgbClr val="000000"/>
                </a:solidFill>
                <a:latin typeface="Arial" charset="0"/>
                <a:ea typeface="HGP創英角ｺﾞｼｯｸUB"/>
              </a:rPr>
              <a:t>4: Point of the solution and its rationale</a:t>
            </a:r>
          </a:p>
          <a:p>
            <a:pPr>
              <a:lnSpc>
                <a:spcPct val="110000"/>
              </a:lnSpc>
              <a:buClr>
                <a:srgbClr val="1414A0">
                  <a:lumMod val="75000"/>
                </a:srgbClr>
              </a:buClr>
              <a:buSzPct val="80000"/>
            </a:pPr>
            <a:r>
              <a:rPr lang="en-US" altLang="ja-JP" sz="3200" kern="0" dirty="0" smtClean="0">
                <a:solidFill>
                  <a:srgbClr val="000000"/>
                </a:solidFill>
                <a:latin typeface="Arial" charset="0"/>
                <a:ea typeface="HGP創英角ｺﾞｼｯｸUB"/>
              </a:rPr>
              <a:t>Page </a:t>
            </a:r>
            <a:r>
              <a:rPr lang="en-US" altLang="ja-JP" sz="3200" kern="0" dirty="0">
                <a:solidFill>
                  <a:srgbClr val="000000"/>
                </a:solidFill>
                <a:latin typeface="Arial" charset="0"/>
                <a:ea typeface="HGP創英角ｺﾞｼｯｸUB"/>
              </a:rPr>
              <a:t>3: Problem of the conventional method</a:t>
            </a:r>
          </a:p>
          <a:p>
            <a:pPr>
              <a:lnSpc>
                <a:spcPct val="110000"/>
              </a:lnSpc>
              <a:buClr>
                <a:srgbClr val="1414A0">
                  <a:lumMod val="75000"/>
                </a:srgbClr>
              </a:buClr>
              <a:buSzPct val="80000"/>
            </a:pPr>
            <a:r>
              <a:rPr lang="en-US" altLang="ja-JP" sz="3200" kern="0" dirty="0" smtClean="0">
                <a:solidFill>
                  <a:srgbClr val="000000"/>
                </a:solidFill>
                <a:latin typeface="Arial" charset="0"/>
                <a:ea typeface="HGP創英角ｺﾞｼｯｸUB"/>
              </a:rPr>
              <a:t>Page </a:t>
            </a:r>
            <a:r>
              <a:rPr lang="en-US" altLang="ja-JP" sz="3200" kern="0" dirty="0">
                <a:solidFill>
                  <a:srgbClr val="000000"/>
                </a:solidFill>
                <a:latin typeface="Arial" charset="0"/>
                <a:ea typeface="HGP創英角ｺﾞｼｯｸUB"/>
              </a:rPr>
              <a:t>2: Conventional method </a:t>
            </a:r>
          </a:p>
          <a:p>
            <a:pPr>
              <a:lnSpc>
                <a:spcPct val="110000"/>
              </a:lnSpc>
              <a:buClr>
                <a:srgbClr val="1414A0">
                  <a:lumMod val="75000"/>
                </a:srgbClr>
              </a:buClr>
              <a:buSzPct val="80000"/>
            </a:pPr>
            <a:r>
              <a:rPr lang="en-US" altLang="ja-JP" sz="3200" kern="0" dirty="0" smtClean="0">
                <a:solidFill>
                  <a:srgbClr val="000000"/>
                </a:solidFill>
                <a:latin typeface="Arial" charset="0"/>
                <a:ea typeface="HGP創英角ｺﾞｼｯｸUB"/>
              </a:rPr>
              <a:t>Page 7-9: Evaluation condition and results</a:t>
            </a:r>
          </a:p>
          <a:p>
            <a:pPr>
              <a:lnSpc>
                <a:spcPct val="110000"/>
              </a:lnSpc>
              <a:buClr>
                <a:srgbClr val="1414A0">
                  <a:lumMod val="75000"/>
                </a:srgbClr>
              </a:buClr>
              <a:buSzPct val="80000"/>
            </a:pPr>
            <a:r>
              <a:rPr lang="en-US" altLang="ja-JP" sz="3200" kern="0" dirty="0">
                <a:solidFill>
                  <a:srgbClr val="000000"/>
                </a:solidFill>
                <a:latin typeface="Arial" charset="0"/>
                <a:ea typeface="HGP創英角ｺﾞｼｯｸUB"/>
              </a:rPr>
              <a:t>Page 1: Background</a:t>
            </a:r>
          </a:p>
          <a:p>
            <a:pPr>
              <a:lnSpc>
                <a:spcPct val="110000"/>
              </a:lnSpc>
              <a:buClr>
                <a:srgbClr val="1414A0">
                  <a:lumMod val="75000"/>
                </a:srgbClr>
              </a:buClr>
              <a:buSzPct val="80000"/>
            </a:pPr>
            <a:r>
              <a:rPr lang="en-US" altLang="ja-JP" sz="3200" kern="0" dirty="0" smtClean="0">
                <a:solidFill>
                  <a:srgbClr val="000000"/>
                </a:solidFill>
                <a:latin typeface="Arial" charset="0"/>
                <a:ea typeface="HGP創英角ｺﾞｼｯｸUB"/>
              </a:rPr>
              <a:t>Page </a:t>
            </a:r>
            <a:r>
              <a:rPr lang="en-US" altLang="ja-JP" sz="3200" kern="0" dirty="0">
                <a:solidFill>
                  <a:srgbClr val="000000"/>
                </a:solidFill>
                <a:latin typeface="Arial" charset="0"/>
                <a:ea typeface="HGP創英角ｺﾞｼｯｸUB"/>
              </a:rPr>
              <a:t>10: </a:t>
            </a:r>
            <a:r>
              <a:rPr lang="en-US" altLang="ja-JP" sz="3200" kern="0" dirty="0" err="1">
                <a:solidFill>
                  <a:srgbClr val="000000"/>
                </a:solidFill>
                <a:latin typeface="Arial" charset="0"/>
                <a:ea typeface="HGP創英角ｺﾞｼｯｸUB"/>
              </a:rPr>
              <a:t>Conclusiton</a:t>
            </a:r>
            <a:r>
              <a:rPr lang="en-US" altLang="ja-JP" sz="3200" kern="0" dirty="0">
                <a:solidFill>
                  <a:srgbClr val="000000"/>
                </a:solidFill>
                <a:latin typeface="Arial" charset="0"/>
                <a:ea typeface="HGP創英角ｺﾞｼｯｸUB"/>
              </a:rPr>
              <a:t>/Summary</a:t>
            </a:r>
          </a:p>
          <a:p>
            <a:pPr marL="0" indent="0">
              <a:lnSpc>
                <a:spcPct val="110000"/>
              </a:lnSpc>
              <a:buClr>
                <a:srgbClr val="1414A0">
                  <a:lumMod val="75000"/>
                </a:srgbClr>
              </a:buClr>
              <a:buNone/>
            </a:pPr>
            <a:endParaRPr lang="en-US" altLang="ja-JP" sz="3200" kern="0" dirty="0" smtClean="0">
              <a:solidFill>
                <a:srgbClr val="000000"/>
              </a:solidFill>
              <a:latin typeface="Arial" charset="0"/>
              <a:ea typeface="HGP創英角ｺﾞｼｯｸUB"/>
            </a:endParaRPr>
          </a:p>
        </p:txBody>
      </p:sp>
    </p:spTree>
    <p:extLst>
      <p:ext uri="{BB962C8B-B14F-4D97-AF65-F5344CB8AC3E}">
        <p14:creationId xmlns:p14="http://schemas.microsoft.com/office/powerpoint/2010/main" val="293529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r>
              <a:rPr lang="en-US" altLang="ja-JP" sz="4000" dirty="0" smtClean="0">
                <a:latin typeface="Arial" panose="020B0604020202020204" pitchFamily="34" charset="0"/>
                <a:cs typeface="Arial" panose="020B0604020202020204" pitchFamily="34" charset="0"/>
              </a:rPr>
              <a:t>Key </a:t>
            </a:r>
            <a:r>
              <a:rPr lang="en-US" altLang="ja-JP" sz="4000" dirty="0">
                <a:latin typeface="Arial" panose="020B0604020202020204" pitchFamily="34" charset="0"/>
                <a:cs typeface="Arial" panose="020B0604020202020204" pitchFamily="34" charset="0"/>
              </a:rPr>
              <a:t>to </a:t>
            </a:r>
            <a:r>
              <a:rPr lang="en-US" altLang="ja-JP" sz="4000" dirty="0" smtClean="0">
                <a:latin typeface="Arial" panose="020B0604020202020204" pitchFamily="34" charset="0"/>
                <a:cs typeface="Arial" panose="020B0604020202020204" pitchFamily="34" charset="0"/>
              </a:rPr>
              <a:t>the Success</a:t>
            </a:r>
            <a:endParaRPr kumimoji="1" lang="ja-JP" altLang="en-US" sz="4000" dirty="0">
              <a:latin typeface="Arial" panose="020B0604020202020204" pitchFamily="34" charset="0"/>
              <a:cs typeface="Arial" panose="020B0604020202020204" pitchFamily="34" charset="0"/>
            </a:endParaRPr>
          </a:p>
        </p:txBody>
      </p:sp>
      <p:sp>
        <p:nvSpPr>
          <p:cNvPr id="3" name="テキスト ボックス 2"/>
          <p:cNvSpPr txBox="1"/>
          <p:nvPr/>
        </p:nvSpPr>
        <p:spPr>
          <a:xfrm>
            <a:off x="120904" y="883005"/>
            <a:ext cx="723787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3600" b="1" i="0" u="sng" strike="noStrike" kern="0" cap="none" spc="0" normalizeH="0" baseline="0" noProof="0" dirty="0" smtClean="0">
                <a:ln>
                  <a:noFill/>
                </a:ln>
                <a:solidFill>
                  <a:srgbClr val="FF0000"/>
                </a:solidFill>
                <a:effectLst/>
                <a:uLnTx/>
                <a:uFillTx/>
              </a:rPr>
              <a:t>Problem-Solution pair is the key</a:t>
            </a:r>
            <a:endParaRPr kumimoji="0" lang="ja-JP" altLang="en-US" sz="3600" b="1" i="0" u="sng" strike="noStrike" kern="0" cap="none" spc="0" normalizeH="0" baseline="0" noProof="0" dirty="0" smtClean="0">
              <a:ln>
                <a:noFill/>
              </a:ln>
              <a:solidFill>
                <a:srgbClr val="FF0000"/>
              </a:solidFill>
              <a:effectLst/>
              <a:uLnTx/>
              <a:uFillTx/>
            </a:endParaRPr>
          </a:p>
        </p:txBody>
      </p:sp>
      <p:sp>
        <p:nvSpPr>
          <p:cNvPr id="4" name="Rectangle 3"/>
          <p:cNvSpPr txBox="1">
            <a:spLocks noChangeArrowheads="1"/>
          </p:cNvSpPr>
          <p:nvPr/>
        </p:nvSpPr>
        <p:spPr bwMode="auto">
          <a:xfrm>
            <a:off x="187890" y="1753512"/>
            <a:ext cx="8755693" cy="4524315"/>
          </a:xfrm>
          <a:prstGeom prst="rect">
            <a:avLst/>
          </a:prstGeom>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69875" indent="-269875" algn="l" rtl="0" eaLnBrk="1" fontAlgn="base" hangingPunct="1">
              <a:spcBef>
                <a:spcPct val="20000"/>
              </a:spcBef>
              <a:spcAft>
                <a:spcPct val="0"/>
              </a:spcAft>
              <a:buClr>
                <a:schemeClr val="accent5">
                  <a:lumMod val="75000"/>
                </a:schemeClr>
              </a:buClr>
              <a:buFont typeface="Arial" charset="0"/>
              <a:buChar char="▌"/>
              <a:defRPr kumimoji="1" sz="2200">
                <a:solidFill>
                  <a:schemeClr val="tx1"/>
                </a:solidFill>
                <a:latin typeface="+mn-lt"/>
                <a:ea typeface="+mn-ea"/>
                <a:cs typeface="+mn-cs"/>
              </a:defRPr>
            </a:lvl1pPr>
            <a:lvl2pPr marL="714375" indent="-350838" algn="l" rtl="0" eaLnBrk="1" fontAlgn="base" hangingPunct="1">
              <a:spcBef>
                <a:spcPct val="20000"/>
              </a:spcBef>
              <a:spcAft>
                <a:spcPct val="0"/>
              </a:spcAft>
              <a:buClr>
                <a:schemeClr val="accent5">
                  <a:lumMod val="75000"/>
                </a:schemeClr>
              </a:buClr>
              <a:buFont typeface="Wingdings" pitchFamily="2" charset="2"/>
              <a:buChar char="l"/>
              <a:defRPr kumimoji="1" sz="2000">
                <a:solidFill>
                  <a:schemeClr val="tx1"/>
                </a:solidFill>
                <a:latin typeface="+mn-lt"/>
                <a:ea typeface="+mn-ea"/>
              </a:defRPr>
            </a:lvl2pPr>
            <a:lvl3pPr marL="1077913" indent="-268288" algn="l" rtl="0" eaLnBrk="1" fontAlgn="base" hangingPunct="1">
              <a:spcBef>
                <a:spcPct val="20000"/>
              </a:spcBef>
              <a:spcAft>
                <a:spcPct val="0"/>
              </a:spcAft>
              <a:buClr>
                <a:schemeClr val="accent5">
                  <a:lumMod val="75000"/>
                </a:schemeClr>
              </a:buClr>
              <a:buFont typeface="Arial" charset="0"/>
              <a:buChar char="•"/>
              <a:defRPr kumimoji="1">
                <a:solidFill>
                  <a:schemeClr val="tx1"/>
                </a:solidFill>
                <a:latin typeface="+mn-lt"/>
                <a:ea typeface="+mn-ea"/>
              </a:defRPr>
            </a:lvl3pPr>
            <a:lvl4pPr marL="1254125" indent="-176213" algn="l" rtl="0" eaLnBrk="1" fontAlgn="base" hangingPunct="1">
              <a:spcBef>
                <a:spcPct val="20000"/>
              </a:spcBef>
              <a:spcAft>
                <a:spcPct val="0"/>
              </a:spcAft>
              <a:buClr>
                <a:schemeClr val="accent5">
                  <a:lumMod val="75000"/>
                </a:schemeClr>
              </a:buClr>
              <a:buFont typeface="Tahoma" pitchFamily="34" charset="0"/>
              <a:buChar char="–"/>
              <a:defRPr kumimoji="1" sz="1600">
                <a:solidFill>
                  <a:schemeClr val="tx1"/>
                </a:solidFill>
                <a:latin typeface="+mn-lt"/>
                <a:ea typeface="+mn-ea"/>
              </a:defRPr>
            </a:lvl4pPr>
            <a:lvl5pPr marL="1524000" indent="-176213" algn="l" rtl="0" eaLnBrk="1" fontAlgn="base" hangingPunct="1">
              <a:spcBef>
                <a:spcPct val="20000"/>
              </a:spcBef>
              <a:spcAft>
                <a:spcPct val="0"/>
              </a:spcAft>
              <a:buChar char="»"/>
              <a:defRPr kumimoji="1"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kumimoji="1" sz="2000">
                <a:solidFill>
                  <a:schemeClr val="tx1"/>
                </a:solidFill>
                <a:latin typeface="+mn-lt"/>
                <a:ea typeface="ＭＳ Ｐゴシック" charset="-128"/>
              </a:defRPr>
            </a:lvl9pPr>
          </a:lstStyle>
          <a:p>
            <a:pPr marL="514350" indent="-514350">
              <a:buClr>
                <a:srgbClr val="1414A0">
                  <a:lumMod val="75000"/>
                </a:srgbClr>
              </a:buClr>
              <a:buFont typeface="+mj-lt"/>
              <a:buAutoNum type="arabicPeriod"/>
            </a:pPr>
            <a:r>
              <a:rPr lang="en-US" altLang="ja-JP" sz="3200" kern="0" dirty="0" smtClean="0">
                <a:solidFill>
                  <a:srgbClr val="000000"/>
                </a:solidFill>
                <a:latin typeface="Arial" charset="0"/>
                <a:ea typeface="HGP創英角ｺﾞｼｯｸUB"/>
              </a:rPr>
              <a:t>Clarify the </a:t>
            </a:r>
            <a:r>
              <a:rPr lang="en-US" altLang="ja-JP" sz="3200" u="sng" kern="0" dirty="0" smtClean="0">
                <a:solidFill>
                  <a:srgbClr val="FF0000"/>
                </a:solidFill>
                <a:latin typeface="Arial" charset="0"/>
                <a:ea typeface="HGP創英角ｺﾞｼｯｸUB"/>
              </a:rPr>
              <a:t>benefit(s)</a:t>
            </a:r>
            <a:r>
              <a:rPr lang="ja-JP" altLang="en-US" sz="3200" kern="0" dirty="0">
                <a:solidFill>
                  <a:srgbClr val="000000"/>
                </a:solidFill>
                <a:latin typeface="Arial" charset="0"/>
                <a:ea typeface="HGP創英角ｺﾞｼｯｸUB"/>
              </a:rPr>
              <a:t> </a:t>
            </a:r>
            <a:r>
              <a:rPr lang="en-US" altLang="ja-JP" sz="3200" kern="0" dirty="0" smtClean="0">
                <a:solidFill>
                  <a:srgbClr val="000000"/>
                </a:solidFill>
                <a:latin typeface="Arial" charset="0"/>
                <a:ea typeface="HGP創英角ｺﾞｼｯｸUB"/>
              </a:rPr>
              <a:t>of the research(Paper)</a:t>
            </a:r>
            <a:endParaRPr lang="en-US" altLang="ja-JP" sz="3200" kern="0" dirty="0" smtClean="0">
              <a:solidFill>
                <a:srgbClr val="FF0000"/>
              </a:solidFill>
              <a:latin typeface="Arial" charset="0"/>
              <a:ea typeface="HGP創英角ｺﾞｼｯｸUB"/>
            </a:endParaRPr>
          </a:p>
          <a:p>
            <a:pPr marL="514350" indent="-514350">
              <a:buClr>
                <a:srgbClr val="1414A0">
                  <a:lumMod val="75000"/>
                </a:srgbClr>
              </a:buClr>
              <a:buFont typeface="+mj-lt"/>
              <a:buAutoNum type="arabicPeriod"/>
            </a:pPr>
            <a:r>
              <a:rPr lang="en-US" altLang="ja-JP" sz="3200" kern="0" dirty="0" smtClean="0">
                <a:solidFill>
                  <a:srgbClr val="000000"/>
                </a:solidFill>
                <a:latin typeface="Arial" charset="0"/>
                <a:ea typeface="HGP創英角ｺﾞｼｯｸUB"/>
              </a:rPr>
              <a:t>What brings the </a:t>
            </a:r>
            <a:r>
              <a:rPr lang="en-US" altLang="ja-JP" sz="3200" kern="0" dirty="0" smtClean="0">
                <a:solidFill>
                  <a:srgbClr val="FF0000"/>
                </a:solidFill>
                <a:latin typeface="Arial" charset="0"/>
                <a:ea typeface="HGP創英角ｺﾞｼｯｸUB"/>
              </a:rPr>
              <a:t>benefit(s)</a:t>
            </a:r>
            <a:r>
              <a:rPr lang="en-US" altLang="ja-JP" sz="3200" kern="0" dirty="0" smtClean="0">
                <a:solidFill>
                  <a:srgbClr val="000000"/>
                </a:solidFill>
                <a:latin typeface="Arial" charset="0"/>
                <a:ea typeface="HGP創英角ｺﾞｼｯｸUB"/>
              </a:rPr>
              <a:t>?</a:t>
            </a:r>
          </a:p>
          <a:p>
            <a:pPr marL="514350" indent="-514350">
              <a:buClr>
                <a:srgbClr val="1414A0">
                  <a:lumMod val="75000"/>
                </a:srgbClr>
              </a:buClr>
              <a:buFont typeface="+mj-lt"/>
              <a:buAutoNum type="arabicPeriod"/>
            </a:pPr>
            <a:r>
              <a:rPr lang="en-US" altLang="ja-JP" sz="3200" kern="0" dirty="0" smtClean="0">
                <a:solidFill>
                  <a:srgbClr val="000000"/>
                </a:solidFill>
                <a:latin typeface="Arial" charset="0"/>
                <a:ea typeface="HGP創英角ｺﾞｼｯｸUB"/>
              </a:rPr>
              <a:t>What is </a:t>
            </a:r>
            <a:r>
              <a:rPr lang="en-US" altLang="ja-JP" sz="3200" u="sng" kern="0" dirty="0" smtClean="0">
                <a:solidFill>
                  <a:srgbClr val="0000FF"/>
                </a:solidFill>
                <a:latin typeface="Arial" charset="0"/>
                <a:ea typeface="HGP創英角ｺﾞｼｯｸUB"/>
              </a:rPr>
              <a:t>the</a:t>
            </a:r>
            <a:r>
              <a:rPr lang="en-US" altLang="ja-JP" sz="3200" b="1" u="sng" kern="0" dirty="0" smtClean="0">
                <a:solidFill>
                  <a:srgbClr val="0000FF"/>
                </a:solidFill>
                <a:latin typeface="Arial" charset="0"/>
                <a:ea typeface="HGP創英角ｺﾞｼｯｸUB"/>
              </a:rPr>
              <a:t> opposite </a:t>
            </a:r>
            <a:r>
              <a:rPr lang="en-US" altLang="ja-JP" sz="3200" u="sng" kern="0" dirty="0" smtClean="0">
                <a:solidFill>
                  <a:srgbClr val="0000FF"/>
                </a:solidFill>
                <a:latin typeface="Arial" charset="0"/>
                <a:ea typeface="HGP創英角ｺﾞｼｯｸUB"/>
              </a:rPr>
              <a:t>of the </a:t>
            </a:r>
            <a:r>
              <a:rPr lang="en-US" altLang="ja-JP" sz="3200" b="1" u="sng" kern="0" dirty="0" smtClean="0">
                <a:solidFill>
                  <a:srgbClr val="0000FF"/>
                </a:solidFill>
                <a:latin typeface="Arial" charset="0"/>
                <a:ea typeface="HGP創英角ｺﾞｼｯｸUB"/>
              </a:rPr>
              <a:t>benefit(s)</a:t>
            </a:r>
            <a:endParaRPr lang="en-US" altLang="ja-JP" sz="3200" kern="0" dirty="0" smtClean="0">
              <a:solidFill>
                <a:srgbClr val="000000"/>
              </a:solidFill>
              <a:latin typeface="Arial" charset="0"/>
              <a:ea typeface="HGP創英角ｺﾞｼｯｸUB"/>
            </a:endParaRPr>
          </a:p>
          <a:p>
            <a:pPr marL="514350" indent="-514350">
              <a:buClr>
                <a:srgbClr val="1414A0">
                  <a:lumMod val="75000"/>
                </a:srgbClr>
              </a:buClr>
              <a:buFont typeface="+mj-lt"/>
              <a:buAutoNum type="arabicPeriod"/>
            </a:pPr>
            <a:r>
              <a:rPr lang="en-US" altLang="ja-JP" sz="3200" kern="0" dirty="0" smtClean="0">
                <a:solidFill>
                  <a:srgbClr val="000000"/>
                </a:solidFill>
                <a:latin typeface="Arial" charset="0"/>
                <a:ea typeface="HGP創英角ｺﾞｼｯｸUB"/>
              </a:rPr>
              <a:t>What is </a:t>
            </a:r>
            <a:r>
              <a:rPr lang="en-US" altLang="ja-JP" sz="3200" u="sng" kern="0" dirty="0" smtClean="0">
                <a:solidFill>
                  <a:srgbClr val="0000FF"/>
                </a:solidFill>
                <a:latin typeface="Arial" charset="0"/>
                <a:ea typeface="HGP創英角ｺﾞｼｯｸUB"/>
              </a:rPr>
              <a:t>the </a:t>
            </a:r>
            <a:r>
              <a:rPr lang="en-US" altLang="ja-JP" sz="3200" b="1" u="sng" kern="0" dirty="0" smtClean="0">
                <a:solidFill>
                  <a:srgbClr val="0000FF"/>
                </a:solidFill>
                <a:latin typeface="Arial" charset="0"/>
                <a:ea typeface="HGP創英角ｺﾞｼｯｸUB"/>
              </a:rPr>
              <a:t>conventional technology </a:t>
            </a:r>
            <a:r>
              <a:rPr lang="en-US" altLang="ja-JP" sz="3200" kern="0" dirty="0" smtClean="0">
                <a:solidFill>
                  <a:srgbClr val="000000"/>
                </a:solidFill>
                <a:latin typeface="Arial" charset="0"/>
                <a:ea typeface="HGP創英角ｺﾞｼｯｸUB"/>
              </a:rPr>
              <a:t>w/ the drawback?</a:t>
            </a:r>
          </a:p>
          <a:p>
            <a:pPr marL="514350" indent="-514350">
              <a:buClr>
                <a:srgbClr val="1414A0">
                  <a:lumMod val="75000"/>
                </a:srgbClr>
              </a:buClr>
              <a:buFont typeface="+mj-lt"/>
              <a:buAutoNum type="arabicPeriod"/>
            </a:pPr>
            <a:r>
              <a:rPr lang="en-US" altLang="ja-JP" sz="3200" kern="0" dirty="0" smtClean="0">
                <a:solidFill>
                  <a:srgbClr val="000000"/>
                </a:solidFill>
                <a:latin typeface="Arial" charset="0"/>
                <a:ea typeface="HGP創英角ｺﾞｼｯｸUB"/>
              </a:rPr>
              <a:t>Describe it in the 2</a:t>
            </a:r>
            <a:r>
              <a:rPr lang="en-US" altLang="ja-JP" sz="3200" kern="0" baseline="30000" dirty="0" smtClean="0">
                <a:solidFill>
                  <a:srgbClr val="000000"/>
                </a:solidFill>
                <a:latin typeface="Arial" charset="0"/>
                <a:ea typeface="HGP創英角ｺﾞｼｯｸUB"/>
              </a:rPr>
              <a:t>nd</a:t>
            </a:r>
            <a:r>
              <a:rPr lang="en-US" altLang="ja-JP" sz="3200" kern="0" dirty="0" smtClean="0">
                <a:solidFill>
                  <a:srgbClr val="000000"/>
                </a:solidFill>
                <a:latin typeface="Arial" charset="0"/>
                <a:ea typeface="HGP創英角ｺﾞｼｯｸUB"/>
              </a:rPr>
              <a:t> last paragraph of Introduction and design Introduction</a:t>
            </a:r>
          </a:p>
          <a:p>
            <a:pPr marL="514350" indent="-514350">
              <a:buClr>
                <a:srgbClr val="1414A0">
                  <a:lumMod val="75000"/>
                </a:srgbClr>
              </a:buClr>
              <a:buFont typeface="+mj-lt"/>
              <a:buAutoNum type="arabicPeriod"/>
            </a:pPr>
            <a:r>
              <a:rPr lang="en-US" altLang="ja-JP" sz="3200" kern="0" dirty="0" smtClean="0">
                <a:solidFill>
                  <a:srgbClr val="000000"/>
                </a:solidFill>
                <a:latin typeface="Arial" charset="0"/>
                <a:ea typeface="HGP創英角ｺﾞｼｯｸUB"/>
              </a:rPr>
              <a:t>Put general applications in the 1</a:t>
            </a:r>
            <a:r>
              <a:rPr lang="en-US" altLang="ja-JP" sz="3200" kern="0" baseline="30000" dirty="0" smtClean="0">
                <a:solidFill>
                  <a:srgbClr val="000000"/>
                </a:solidFill>
                <a:latin typeface="Arial" charset="0"/>
                <a:ea typeface="HGP創英角ｺﾞｼｯｸUB"/>
              </a:rPr>
              <a:t>st</a:t>
            </a:r>
            <a:r>
              <a:rPr lang="en-US" altLang="ja-JP" sz="3200" kern="0" dirty="0" smtClean="0">
                <a:solidFill>
                  <a:srgbClr val="000000"/>
                </a:solidFill>
                <a:latin typeface="Arial" charset="0"/>
                <a:ea typeface="HGP創英角ｺﾞｼｯｸUB"/>
              </a:rPr>
              <a:t> paragraph</a:t>
            </a:r>
          </a:p>
        </p:txBody>
      </p:sp>
      <p:sp>
        <p:nvSpPr>
          <p:cNvPr id="5" name="テキスト ボックス 4"/>
          <p:cNvSpPr txBox="1"/>
          <p:nvPr/>
        </p:nvSpPr>
        <p:spPr>
          <a:xfrm>
            <a:off x="6466551" y="2473110"/>
            <a:ext cx="1784463" cy="523220"/>
          </a:xfrm>
          <a:prstGeom prst="rect">
            <a:avLst/>
          </a:prstGeom>
          <a:noFill/>
          <a:ln w="38100">
            <a:solidFill>
              <a:srgbClr val="FF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800" b="0" i="0" u="none" strike="noStrike" kern="0" cap="none" spc="0" normalizeH="0" baseline="0" noProof="0" dirty="0" smtClean="0">
                <a:ln>
                  <a:noFill/>
                </a:ln>
                <a:solidFill>
                  <a:srgbClr val="000000"/>
                </a:solidFill>
                <a:effectLst/>
                <a:uLnTx/>
                <a:uFillTx/>
              </a:rPr>
              <a:t>Drawback</a:t>
            </a:r>
            <a:endParaRPr kumimoji="0" lang="ja-JP" altLang="en-US" sz="2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30069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theme/theme1.xml><?xml version="1.0" encoding="utf-8"?>
<a:theme xmlns:a="http://schemas.openxmlformats.org/drawingml/2006/main" name="StreamWave_PC_J">
  <a:themeElements>
    <a:clrScheme name="NEC_2010">
      <a:dk1>
        <a:srgbClr val="000000"/>
      </a:dk1>
      <a:lt1>
        <a:srgbClr val="FFFFFF"/>
      </a:lt1>
      <a:dk2>
        <a:srgbClr val="000000"/>
      </a:dk2>
      <a:lt2>
        <a:srgbClr val="808080"/>
      </a:lt2>
      <a:accent1>
        <a:srgbClr val="FFD200"/>
      </a:accent1>
      <a:accent2>
        <a:srgbClr val="E62D00"/>
      </a:accent2>
      <a:accent3>
        <a:srgbClr val="69B43C"/>
      </a:accent3>
      <a:accent4>
        <a:srgbClr val="00B4A0"/>
      </a:accent4>
      <a:accent5>
        <a:srgbClr val="1414A0"/>
      </a:accent5>
      <a:accent6>
        <a:srgbClr val="009682"/>
      </a:accent6>
      <a:hlink>
        <a:srgbClr val="00B4A0"/>
      </a:hlink>
      <a:folHlink>
        <a:srgbClr val="69B43C"/>
      </a:folHlink>
    </a:clrScheme>
    <a:fontScheme name="NEC_2010">
      <a:majorFont>
        <a:latin typeface="Arial"/>
        <a:ea typeface="HGP創英角ｺﾞｼｯｸUB"/>
        <a:cs typeface=""/>
      </a:majorFont>
      <a:minorFont>
        <a:latin typeface="Arial"/>
        <a:ea typeface="HGP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NEC_standard_4_3_en">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_font">
      <a:majorFont>
        <a:latin typeface="Verdana"/>
        <a:ea typeface="メイリオ"/>
        <a:cs typeface=""/>
        <a:font script="Jpan" typeface="メイリオ"/>
        <a:font script="Hans" typeface="微軟雅黒"/>
        <a:font script="Hant" typeface="微軟雅黒"/>
      </a:majorFont>
      <a:minorFont>
        <a:latin typeface="Verdana"/>
        <a:ea typeface="メイリオ"/>
        <a:cs typeface=""/>
        <a:font script="Jpan" typeface="メイリオ"/>
        <a:font script="Hans" typeface="微軟雅黒"/>
        <a:font script="Hant" typeface="微軟雅黒"/>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b="1" dirty="0">
            <a:latin typeface="+mj-ea"/>
            <a:ea typeface="+mj-ea"/>
          </a:defRPr>
        </a:defPPr>
      </a:lstStyle>
    </a:spDef>
    <a:lnDef>
      <a:spPr bwMode="auto">
        <a:solidFill>
          <a:schemeClr val="bg1"/>
        </a:solidFill>
        <a:ln w="9525"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NEC_standard_4_3_en">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_font">
      <a:majorFont>
        <a:latin typeface="Verdana"/>
        <a:ea typeface="メイリオ"/>
        <a:cs typeface=""/>
        <a:font script="Jpan" typeface="メイリオ"/>
        <a:font script="Hans" typeface="微軟雅黒"/>
        <a:font script="Hant" typeface="微軟雅黒"/>
      </a:majorFont>
      <a:minorFont>
        <a:latin typeface="Verdana"/>
        <a:ea typeface="メイリオ"/>
        <a:cs typeface=""/>
        <a:font script="Jpan" typeface="メイリオ"/>
        <a:font script="Hans" typeface="微軟雅黒"/>
        <a:font script="Hant" typeface="微軟雅黒"/>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b="1" dirty="0">
            <a:latin typeface="+mj-ea"/>
            <a:ea typeface="+mj-ea"/>
          </a:defRPr>
        </a:defPPr>
      </a:lstStyle>
    </a:spDef>
    <a:lnDef>
      <a:spPr bwMode="auto">
        <a:solidFill>
          <a:schemeClr val="bg1"/>
        </a:solidFill>
        <a:ln w="9525"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txDef>
      <a:spPr bwMode="auto">
        <a:noFill/>
        <a:ln>
          <a:noFill/>
        </a:ln>
        <a:effectLst/>
        <a:extLst>
          <a:ext uri="{909E8E84-426E-40DD-AFC4-6F175D3DCCD1}">
            <a14:hiddenFill xmlns:a14="http://schemas.microsoft.com/office/drawing/2010/main">
              <a:solidFill>
                <a:srgbClr val="FFD2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609600" indent="-609600">
          <a:buFontTx/>
          <a:buAutoNum type="arabicPeriod"/>
          <a:defRPr sz="3200" dirty="0">
            <a:latin typeface="ＭＳ Ｐゴシック" panose="020B0600070205080204" pitchFamily="50" charset="-128"/>
            <a:ea typeface="ＭＳ Ｐゴシック" panose="020B0600070205080204" pitchFamily="50" charset="-128"/>
          </a:defRPr>
        </a:defPPr>
      </a:lstStyle>
    </a:tx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9733</TotalTime>
  <Words>2215</Words>
  <Application>Microsoft Office PowerPoint</Application>
  <PresentationFormat>On-screen Show (4:3)</PresentationFormat>
  <Paragraphs>446</Paragraphs>
  <Slides>43</Slides>
  <Notes>1</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43</vt:i4>
      </vt:variant>
    </vt:vector>
  </HeadingPairs>
  <TitlesOfParts>
    <vt:vector size="58" baseType="lpstr">
      <vt:lpstr>HGP創英角ｺﾞｼｯｸUB</vt:lpstr>
      <vt:lpstr>メイリオ</vt:lpstr>
      <vt:lpstr>ＭＳ 明朝</vt:lpstr>
      <vt:lpstr>ＭＳ Ｐゴシック</vt:lpstr>
      <vt:lpstr>Arial</vt:lpstr>
      <vt:lpstr>Britannic Bold</vt:lpstr>
      <vt:lpstr>Calibri</vt:lpstr>
      <vt:lpstr>Tahoma</vt:lpstr>
      <vt:lpstr>Times New Roman</vt:lpstr>
      <vt:lpstr>Verdana</vt:lpstr>
      <vt:lpstr>Wingdings</vt:lpstr>
      <vt:lpstr>StreamWave_PC_J</vt:lpstr>
      <vt:lpstr>NEC_standard_4_3_en</vt:lpstr>
      <vt:lpstr>1_NEC_standard_4_3_en</vt:lpstr>
      <vt:lpstr>Acrobat Document</vt:lpstr>
      <vt:lpstr>Unveil the Principle behind a Solution through Technical Writing</vt:lpstr>
      <vt:lpstr>Tech Writing May not be Easy</vt:lpstr>
      <vt:lpstr>Contents</vt:lpstr>
      <vt:lpstr>Efficient Paper Writing</vt:lpstr>
      <vt:lpstr>Slide First !</vt:lpstr>
      <vt:lpstr>Paired Words for Problem-Solution</vt:lpstr>
      <vt:lpstr>Page Allocation</vt:lpstr>
      <vt:lpstr>Order of Preparation</vt:lpstr>
      <vt:lpstr>Key to the Success</vt:lpstr>
      <vt:lpstr>Introduction</vt:lpstr>
      <vt:lpstr>Three Point Analysis</vt:lpstr>
      <vt:lpstr>Point of Your Paper</vt:lpstr>
      <vt:lpstr>Solved Problem</vt:lpstr>
      <vt:lpstr>Title of the Paper</vt:lpstr>
      <vt:lpstr>Topic Sentence of Abstract </vt:lpstr>
      <vt:lpstr>Most Relevant Conventional Technology</vt:lpstr>
      <vt:lpstr>Example 1: Blue LD</vt:lpstr>
      <vt:lpstr>Problem Analysis and Solution 1</vt:lpstr>
      <vt:lpstr>Point of Your Paper</vt:lpstr>
      <vt:lpstr>Solved Problem</vt:lpstr>
      <vt:lpstr>Toyota’s 5 Why’s (Tai’Ichi Ohno, former EDP)</vt:lpstr>
      <vt:lpstr>Problem Analysis and Solution 2</vt:lpstr>
      <vt:lpstr>Point of Your Paper</vt:lpstr>
      <vt:lpstr>Solved Problem</vt:lpstr>
      <vt:lpstr>Toyota’s 5 Why’s (Tai’Ichi Ohno, former EDP)</vt:lpstr>
      <vt:lpstr>From Solution to Title</vt:lpstr>
      <vt:lpstr>Title of the Paper</vt:lpstr>
      <vt:lpstr>Topic Sentence of Abstract </vt:lpstr>
      <vt:lpstr>Most Relevant Conventional Technology</vt:lpstr>
      <vt:lpstr>Headder (Nakamura1991)</vt:lpstr>
      <vt:lpstr>Abstract (Nakamura1991)</vt:lpstr>
      <vt:lpstr>Example 2: MPEG Audio Coding</vt:lpstr>
      <vt:lpstr>Pre-Echo at Attacks</vt:lpstr>
      <vt:lpstr>Problem Analysis and Solution 1</vt:lpstr>
      <vt:lpstr>Point of Your Paper</vt:lpstr>
      <vt:lpstr>Solved Problem</vt:lpstr>
      <vt:lpstr>Toyota’s 5 Why’s (Tai’Ichi Ohno, former EDP)</vt:lpstr>
      <vt:lpstr>Problem Analysis and Solution 2</vt:lpstr>
      <vt:lpstr>Point of Your Paper</vt:lpstr>
      <vt:lpstr>Solved Problem</vt:lpstr>
      <vt:lpstr>Toyota’s 5 Why’s (Tai’Ichi Ohno, former EDP)</vt:lpstr>
      <vt:lpstr>Summary</vt:lpstr>
      <vt:lpstr>PowerPoint Presentation</vt:lpstr>
    </vt:vector>
  </TitlesOfParts>
  <Company>NEC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0000010520263</dc:creator>
  <cp:lastModifiedBy>0000016446351</cp:lastModifiedBy>
  <cp:revision>314</cp:revision>
  <dcterms:created xsi:type="dcterms:W3CDTF">2012-09-05T02:24:05Z</dcterms:created>
  <dcterms:modified xsi:type="dcterms:W3CDTF">2019-12-03T08:34:40Z</dcterms:modified>
</cp:coreProperties>
</file>